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jpeg" ContentType="image/jpeg"/>
  <Override PartName="/ppt/media/image8.jpeg" ContentType="image/jpe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5C9B3F-A2EA-47B1-B924-43DDB75B5D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BA2C9E6-291D-4E1A-AA4E-6241D62AD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B961591-66CA-4E50-915A-80D2B25CED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FB16879-15D2-4263-A2E3-20FA93423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E0F0630-D7BD-47BC-95EA-16EB3157D9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D36687D-3D3D-47BE-B9BD-A45EAA8FED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EA70E5A-0C79-4D13-B498-1050D6F7BA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72132D7-A8E8-44CE-9678-64BA0E50A6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4C8BB82-1391-4A93-9522-A896F59B12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45829C-42FE-4D92-95DF-ED49333389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2EEE6A-78B1-483C-9F6B-C6B7CADA62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7174BD-750C-431E-A5AC-2BC212E8FC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855D1C-F588-4E07-9C4D-B161D0CC69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C650E70-4C9B-4776-9A92-BEFFFB6416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0689549-309E-4988-8515-179DDE981B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E0974AD-1C9B-4668-AF37-DF15C2312A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1612777-6B57-449A-AE84-62B2D9A2A2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7486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6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0DFB53-A1C6-4922-B995-E80DECBFB5B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Century Gothic"/>
              </a:rPr>
              <a:t>Pulse para editar el formato de texto del esquema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Segundo nivel del esquema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Tercer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Cuarto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8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29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30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8881A2-1BCA-414A-A589-423387F9CE50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8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753480"/>
            <a:ext cx="10820160" cy="280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24560" y="3641760"/>
            <a:ext cx="10489680" cy="95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2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31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32"/>
          </p:nvPr>
        </p:nvSpPr>
        <p:spPr>
          <a:xfrm>
            <a:off x="685800" y="380880"/>
            <a:ext cx="699120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33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E8198D-6AF6-47AB-B223-157B0DF7EC5E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3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3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3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A48E18-E7F8-43A3-A848-2A3B5E386038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763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3132720"/>
            <a:ext cx="531144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763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172200" y="3132720"/>
            <a:ext cx="533376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dt" idx="37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ftr" idx="38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sldNum" idx="39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905B5B-5CD5-42EA-8612-9351A71FD986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dt" idx="40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 idx="41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42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CBB867-5D4E-4B42-B189-ACE1D9C22EF4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Century Gothic"/>
              </a:rPr>
              <a:t>Pulse para editar el formato de texto del esquema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Segundo nivel del esquema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Tercer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Cuarto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dt" idx="43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44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5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D666D5-B977-407D-B295-83C13CF6BA7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Pulse para editar el formato del texto de título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Century Gothic"/>
              </a:rPr>
              <a:t>Pulse para editar el formato de texto del esquema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Segundo nivel del esquema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Tercer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Cuarto nivel del esquema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41144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95720" y="746640"/>
            <a:ext cx="6510240" cy="54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411444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46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47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48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1E810C4-1BDD-4703-AC9E-8D5A2861E94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6872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861320" y="751320"/>
            <a:ext cx="3644640" cy="546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/>
                </a:solidFill>
                <a:latin typeface="Century Gothic"/>
              </a:rPr>
              <a:t>Haga clic en el icono para agregar una imagen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687276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49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50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51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4A941AE-02BA-4AD3-AA47-6D09FCAE82C8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1840" y="941400"/>
            <a:ext cx="10821600" cy="34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/>
                </a:solidFill>
                <a:latin typeface="Century Gothic"/>
              </a:rPr>
              <a:t>Haga clic en el icono para agregar una imagen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5800" y="5516640"/>
            <a:ext cx="10820160" cy="70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E32312F-274F-447C-9C05-31A0DF5049FB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7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753480"/>
            <a:ext cx="10820160" cy="280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560" y="3648960"/>
            <a:ext cx="10130040" cy="99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685800" y="37980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48AF46-12EC-4FBA-8972-5332D8EDDE52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24" name="Picture 12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560" y="753480"/>
            <a:ext cx="10151280" cy="26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03920" y="3365640"/>
            <a:ext cx="9592200" cy="44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24560" y="3960000"/>
            <a:ext cx="1015128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0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1"/>
          </p:nvPr>
        </p:nvSpPr>
        <p:spPr>
          <a:xfrm>
            <a:off x="685800" y="37980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2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3729723-FB4C-462B-9956-A7FCDC2DC0F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TextBox 8"/>
          <p:cNvSpPr/>
          <p:nvPr/>
        </p:nvSpPr>
        <p:spPr>
          <a:xfrm>
            <a:off x="476280" y="933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entury Gothic"/>
              </a:rPr>
              <a:t>“</a:t>
            </a:r>
            <a:endParaRPr b="0" lang="es-E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9"/>
          <p:cNvSpPr/>
          <p:nvPr/>
        </p:nvSpPr>
        <p:spPr>
          <a:xfrm>
            <a:off x="10984320" y="270144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entury Gothic"/>
              </a:rPr>
              <a:t>”</a:t>
            </a:r>
            <a:endParaRPr b="0" lang="es-ES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8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24560" y="1124640"/>
            <a:ext cx="1014588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24560" y="3648240"/>
            <a:ext cx="10144440" cy="9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3"/>
          </p:nvPr>
        </p:nvSpPr>
        <p:spPr>
          <a:xfrm>
            <a:off x="7814520" y="3787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4"/>
          </p:nvPr>
        </p:nvSpPr>
        <p:spPr>
          <a:xfrm>
            <a:off x="685800" y="37872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5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0D77746-30DF-44B4-A0E3-5C3AA0A486BE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3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2202120"/>
            <a:ext cx="3456000" cy="6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368960" y="220140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366800" y="2904120"/>
            <a:ext cx="3456000" cy="331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8051760" y="219276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5176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dt" idx="16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ftr" idx="17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sldNum" idx="18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BDB619-2124-43FC-BDA5-BBFB1598ACA2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680" y="4191120"/>
            <a:ext cx="345132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88680" y="2362320"/>
            <a:ext cx="345132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en el icono para agregar una imagen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88680" y="4873680"/>
            <a:ext cx="345132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374360" y="4191120"/>
            <a:ext cx="344844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4374360" y="2362320"/>
            <a:ext cx="34484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en el icono para agregar una imagen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4374360" y="4873680"/>
            <a:ext cx="344844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8049600" y="4191120"/>
            <a:ext cx="345600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8049960" y="2362320"/>
            <a:ext cx="3447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Haga clic en el icono para agregar una imagen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body"/>
          </p:nvPr>
        </p:nvSpPr>
        <p:spPr>
          <a:xfrm>
            <a:off x="8049600" y="4873680"/>
            <a:ext cx="345204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dt" idx="19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12"/>
          <p:cNvSpPr>
            <a:spLocks noGrp="1"/>
          </p:cNvSpPr>
          <p:nvPr>
            <p:ph type="ftr" idx="20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sldNum" idx="21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A859AF-9354-4B2C-8826-2CC06D91516C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2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23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24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25D60F-E889-439F-8B62-6683D8CC849B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7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448920" y="745200"/>
            <a:ext cx="2057040" cy="390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560" y="745200"/>
            <a:ext cx="8203680" cy="390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Haga clic para modificar los estilos de texto del patrón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Segundo nivel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entury Gothic"/>
              </a:rPr>
              <a:t>Tercer nivel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Cuarto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Quinto nivel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25"/>
          </p:nvPr>
        </p:nvSpPr>
        <p:spPr>
          <a:xfrm>
            <a:off x="7814520" y="37980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&lt;fecha/hora&gt;</a:t>
            </a:r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26"/>
          </p:nvPr>
        </p:nvSpPr>
        <p:spPr>
          <a:xfrm>
            <a:off x="685800" y="38088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27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C68499-48E3-4F60-ADAF-98418442FB25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&lt;número&gt;</a:t>
            </a:fld>
            <a:endParaRPr b="0" lang="es-ES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 cap="all">
                <a:solidFill>
                  <a:schemeClr val="dk1"/>
                </a:solidFill>
                <a:latin typeface="Century Gothic"/>
              </a:rPr>
              <a:t>Control de versiones </a:t>
            </a:r>
            <a:endParaRPr b="0" lang="en-US" sz="6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9448560" cy="28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Git, Teoría y comandos. Diferencia con GitHub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Curso : 1 Daw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entury Gothic"/>
              </a:rPr>
              <a:t>Karim, Bilal, Elisabeth, Adrián, Jhostin, Diego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574920" y="48459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STRING CURSO = 1 DAW;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STRING MIEMBROS DEL GRUPO = KARIM, BILAL, ELISABETH, ADRIAN, JHOSTIN DIEGO;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SYSTEM.OUT.PRINTLN(“GRACIAS POR QUEDARTE HASTA EL FINAL”);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61" name="Imagen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448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INDICE :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1. QUE ES EL GIT?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2. QUE ES UN SISTEMA DE CONTROL DE VERSIONES?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3. COMO ADMINISTRA GIT LOS ARCHIVOS?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4. COMANDOS DEL GIT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5. DIFERENCIA GIT VS GITHUB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6, VENTAJAS Y DESVENTAJAS DE GIT, GITHUB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06840" y="4978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        </a:t>
            </a: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¿QUE ES GIT ?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Lato"/>
              </a:rPr>
              <a:t>Git es un Sistema de Control de Versiones Distribuido (DVCS) utilizado para guardar diferentes versiones, </a:t>
            </a:r>
            <a:r>
              <a:rPr b="0" lang="es-ES" sz="2200" spc="-1" strike="noStrike">
                <a:solidFill>
                  <a:srgbClr val="0a0a23"/>
                </a:solidFill>
                <a:latin typeface="Lato"/>
              </a:rPr>
              <a:t> </a:t>
            </a:r>
            <a:r>
              <a:rPr b="0" lang="es-ES" sz="2200" spc="-1" strike="noStrike">
                <a:solidFill>
                  <a:schemeClr val="dk1"/>
                </a:solidFill>
                <a:latin typeface="Lato"/>
              </a:rPr>
              <a:t>también facilita el registro y comparación de diferentes versiones de un archivo. Esto significa que los detalles sobre qué cambió, quién cambió qué, o quién ha iniciado una propuesta, se pueden revisar en cualquier momento.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3995280" y="3750480"/>
            <a:ext cx="4201200" cy="26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08480" y="36504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¿QUE ES UN SISTEMA DE CONTROL DE VERSIONES ?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333760" cy="46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741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Es el método utilizado para guardar las versione de un archivo para referencia futura.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De manera intuitiva muchas personas ya utilizan control de versiones en sus proyectos al renombrar las distintas versiones de un mismo archivo de varias formas como : tresEnRaya.js, tresEnRaya_v2.js, tresEnRaya_definición_final.js…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De esta forma es mas difícil rastrear quien lo cambio, porque se cambio… por lo que es mas propenso a errores.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48" name="Marcador de contenido 7" descr=""/>
          <p:cNvPicPr/>
          <p:nvPr/>
        </p:nvPicPr>
        <p:blipFill>
          <a:blip r:embed="rId1"/>
          <a:stretch/>
        </p:blipFill>
        <p:spPr>
          <a:xfrm>
            <a:off x="6827040" y="2193840"/>
            <a:ext cx="4024080" cy="40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8240" y="751320"/>
            <a:ext cx="6872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¿Como administra git los archivos?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50" name="Marcador de posición de imagen 10" descr=""/>
          <p:cNvPicPr/>
          <p:nvPr/>
        </p:nvPicPr>
        <p:blipFill>
          <a:blip r:embed="rId1"/>
          <a:srcRect l="7874" t="0" r="7874" b="0"/>
          <a:stretch/>
        </p:blipFill>
        <p:spPr>
          <a:xfrm>
            <a:off x="7861320" y="751320"/>
            <a:ext cx="3644640" cy="546696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85800" y="3012120"/>
            <a:ext cx="687276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En Git hay tres etapas (condiciones) en las que un archivo puede estar : primer estado : modificado, segundo estado : preparado, tercer estado : confirmado.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Estado modificado : </a:t>
            </a:r>
            <a:r>
              <a:rPr b="0" lang="es-ES" sz="1600" spc="-1" strike="noStrike">
                <a:solidFill>
                  <a:schemeClr val="dk1"/>
                </a:solidFill>
                <a:latin typeface="Lato"/>
              </a:rPr>
              <a:t>Un archivo en el estado modificado es un archivo revisado – pero no acometido (sin registrar).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Lato"/>
              </a:rPr>
              <a:t>Estado preparado : Archivos en la etapa preparado son archivos modificados que han sido seleccionados – en su estado (versión) actual – y están siendo preparados para ser guardados (acometidos) al repositorio .Git durante la próxima confirmación.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Lato"/>
              </a:rPr>
              <a:t>Estado confirmado : Archivos en el estado confirmado son archivos que se guardaron en el repositorio .Git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548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¿comandos git?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53" name="Imagen 3" descr=""/>
          <p:cNvPicPr/>
          <p:nvPr/>
        </p:nvPicPr>
        <p:blipFill>
          <a:blip r:embed="rId1"/>
          <a:stretch/>
        </p:blipFill>
        <p:spPr>
          <a:xfrm>
            <a:off x="1662480" y="1293120"/>
            <a:ext cx="9005040" cy="54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02840" y="414000"/>
            <a:ext cx="6872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3200" spc="-1" strike="noStrike" cap="all">
                <a:solidFill>
                  <a:schemeClr val="dk1"/>
                </a:solidFill>
                <a:latin typeface="Century Gothic"/>
              </a:rPr>
              <a:t>Diferencia de git vs github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55" name="Marcador de posición de imagen 9" descr=""/>
          <p:cNvPicPr/>
          <p:nvPr/>
        </p:nvPicPr>
        <p:blipFill>
          <a:blip r:embed="rId1"/>
          <a:srcRect l="16663" t="0" r="16663" b="0"/>
          <a:stretch/>
        </p:blipFill>
        <p:spPr>
          <a:xfrm>
            <a:off x="685800" y="414360"/>
            <a:ext cx="3644640" cy="546696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902840" y="2786760"/>
            <a:ext cx="687276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Git : es un sistema de versiones distribuido que registra las distintas versiones de un archivo ( o conjunto de archivos). Le permite a los usuarios acceder, comparar, actualizar y distribuir cualquiera de las versiones registradas  en cualquier momento.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entury Gothic"/>
              </a:rPr>
              <a:t>GitHub : es una plataforma de alojamiento para albergar tus repositorios Git en la web, esto permite a los usuarios mantener sus repositorios remotos privados o abiertos para esfuerzos colaborativos.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n 2" descr=""/>
          <p:cNvPicPr/>
          <p:nvPr/>
        </p:nvPicPr>
        <p:blipFill>
          <a:blip r:embed="rId1"/>
          <a:stretch/>
        </p:blipFill>
        <p:spPr>
          <a:xfrm>
            <a:off x="2008800" y="0"/>
            <a:ext cx="82292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521440" y="44532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000" spc="-1" strike="noStrike" cap="all">
                <a:solidFill>
                  <a:schemeClr val="dk1"/>
                </a:solidFill>
                <a:latin typeface="Century Gothic"/>
              </a:rPr>
              <a:t>Ventajas y desventajas de  Git, GIthub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195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VENTAJAS DE GIT : </a:t>
            </a:r>
            <a:r>
              <a:rPr b="0" lang="es-ES" sz="2200" spc="-1" strike="noStrike">
                <a:solidFill>
                  <a:schemeClr val="dk1"/>
                </a:solidFill>
                <a:latin typeface="Lato"/>
              </a:rPr>
              <a:t>Los usuarios instalan y ejecutan Git en sus equipos locales. Esto significa que la mayoría de las operaciones de Git se pueden lograr sin una conexión a internet.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Lato"/>
              </a:rPr>
              <a:t>DESVENTAJAS  GIT: </a:t>
            </a:r>
            <a:r>
              <a:rPr b="0" lang="es-ES" sz="2200" spc="-1" strike="noStrike">
                <a:solidFill>
                  <a:schemeClr val="dk1"/>
                </a:solidFill>
                <a:latin typeface="Google Sans"/>
              </a:rPr>
              <a:t>Git requiere prácticas sólidas de control de versiones y colaboración para garantizar un flujo de trabajo eficiente y evitar problemas como conflictos irreconciliables o historiales de cambios confusos.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Google Sans"/>
              </a:rPr>
              <a:t>VENTAJAS GITHUB: </a:t>
            </a:r>
            <a:r>
              <a:rPr b="0" lang="es-ES" sz="2200" spc="-1" strike="noStrike">
                <a:solidFill>
                  <a:srgbClr val="0a0a23"/>
                </a:solidFill>
                <a:latin typeface="Lato"/>
              </a:rPr>
              <a:t> </a:t>
            </a:r>
            <a:r>
              <a:rPr b="0" lang="es-ES" sz="2200" spc="-1" strike="noStrike">
                <a:solidFill>
                  <a:schemeClr val="dk1"/>
                </a:solidFill>
                <a:latin typeface="Lato"/>
              </a:rPr>
              <a:t>GitHub es un servicio basado en la web que opera solamente en línea. Esto significa que necesitas estar conectado para hacer cualquier cosa en GitHub.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Century Gothic"/>
              </a:rPr>
              <a:t>DESVENTAJAS GITHUB : </a:t>
            </a:r>
            <a:r>
              <a:rPr b="0" lang="es-ES" sz="2200" spc="-1" strike="noStrike">
                <a:solidFill>
                  <a:schemeClr val="dk1"/>
                </a:solidFill>
                <a:latin typeface="inherit"/>
              </a:rPr>
              <a:t>No es absolutamente abierto.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inherit"/>
              </a:rPr>
              <a:t>Tiene limitaciones de espacio, ya que no puedes exceder de 100MB en un solo archivo, mientras que los repositorios están limitados a 1GB en la versión gratis.</a:t>
            </a: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99</TotalTime>
  <Application>LibreOffice/24.2.3.2$Windows_X86_64 LibreOffice_project/433d9c2ded56988e8a90e6b2e771ee4e6a5ab2ba</Application>
  <AppVersion>15.0000</AppVersion>
  <Words>610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2025-01-14T15:21:30Z</dcterms:created>
  <dc:creator>SOULAIKA JABALLAH JABALLAH</dc:creator>
  <dc:description/>
  <dc:language>es-ES</dc:language>
  <cp:lastModifiedBy/>
  <dcterms:modified xsi:type="dcterms:W3CDTF">2025-01-14T19:46:39Z</dcterms:modified>
  <cp:revision>12</cp:revision>
  <dc:subject/>
  <dc:title>Control de versiones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