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300"/>
              <a:buChar char="●"/>
              <a:defRPr/>
            </a:lvl1pPr>
            <a:lvl2pPr lvl="1" algn="ctr">
              <a:spcBef>
                <a:spcPts val="0"/>
              </a:spcBef>
              <a:buSzPts val="1100"/>
              <a:buChar char="○"/>
              <a:defRPr/>
            </a:lvl2pPr>
            <a:lvl3pPr lvl="2" algn="ctr">
              <a:spcBef>
                <a:spcPts val="0"/>
              </a:spcBef>
              <a:buSzPts val="1100"/>
              <a:buChar char="■"/>
              <a:defRPr/>
            </a:lvl3pPr>
            <a:lvl4pPr lvl="3" algn="ctr">
              <a:spcBef>
                <a:spcPts val="0"/>
              </a:spcBef>
              <a:buSzPts val="1100"/>
              <a:buChar char="●"/>
              <a:defRPr/>
            </a:lvl4pPr>
            <a:lvl5pPr lvl="4" algn="ctr">
              <a:spcBef>
                <a:spcPts val="0"/>
              </a:spcBef>
              <a:buSzPts val="1100"/>
              <a:buChar char="○"/>
              <a:defRPr/>
            </a:lvl5pPr>
            <a:lvl6pPr lvl="5" algn="ctr">
              <a:spcBef>
                <a:spcPts val="0"/>
              </a:spcBef>
              <a:buSzPts val="1100"/>
              <a:buChar char="■"/>
              <a:defRPr/>
            </a:lvl6pPr>
            <a:lvl7pPr lvl="6" algn="ctr">
              <a:spcBef>
                <a:spcPts val="0"/>
              </a:spcBef>
              <a:buSzPts val="1100"/>
              <a:buChar char="●"/>
              <a:defRPr/>
            </a:lvl7pPr>
            <a:lvl8pPr lvl="7" algn="ctr">
              <a:spcBef>
                <a:spcPts val="0"/>
              </a:spcBef>
              <a:buSzPts val="1100"/>
              <a:buChar char="○"/>
              <a:defRPr/>
            </a:lvl8pPr>
            <a:lvl9pPr lvl="8" algn="ctr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200"/>
              <a:buNone/>
              <a:defRPr sz="3200"/>
            </a:lvl1pPr>
            <a:lvl2pPr lvl="1" algn="ctr">
              <a:spcBef>
                <a:spcPts val="0"/>
              </a:spcBef>
              <a:buSzPts val="3200"/>
              <a:buNone/>
              <a:defRPr sz="3200"/>
            </a:lvl2pPr>
            <a:lvl3pPr lvl="2" algn="ctr">
              <a:spcBef>
                <a:spcPts val="0"/>
              </a:spcBef>
              <a:buSzPts val="3200"/>
              <a:buNone/>
              <a:defRPr sz="3200"/>
            </a:lvl3pPr>
            <a:lvl4pPr lvl="3" algn="ctr">
              <a:spcBef>
                <a:spcPts val="0"/>
              </a:spcBef>
              <a:buSzPts val="3200"/>
              <a:buNone/>
              <a:defRPr sz="3200"/>
            </a:lvl4pPr>
            <a:lvl5pPr lvl="4" algn="ctr">
              <a:spcBef>
                <a:spcPts val="0"/>
              </a:spcBef>
              <a:buSzPts val="3200"/>
              <a:buNone/>
              <a:defRPr sz="3200"/>
            </a:lvl5pPr>
            <a:lvl6pPr lvl="5" algn="ctr">
              <a:spcBef>
                <a:spcPts val="0"/>
              </a:spcBef>
              <a:buSzPts val="3200"/>
              <a:buNone/>
              <a:defRPr sz="3200"/>
            </a:lvl6pPr>
            <a:lvl7pPr lvl="6" algn="ctr">
              <a:spcBef>
                <a:spcPts val="0"/>
              </a:spcBef>
              <a:buSzPts val="3200"/>
              <a:buNone/>
              <a:defRPr sz="3200"/>
            </a:lvl7pPr>
            <a:lvl8pPr lvl="7" algn="ctr">
              <a:spcBef>
                <a:spcPts val="0"/>
              </a:spcBef>
              <a:buSzPts val="3200"/>
              <a:buNone/>
              <a:defRPr sz="3200"/>
            </a:lvl8pPr>
            <a:lvl9pPr lvl="8" algn="ctr">
              <a:spcBef>
                <a:spcPts val="0"/>
              </a:spcBef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Operating System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Final Project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Team Members: Ranjan Khadka, Elijah Carter and Aakash Basnet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Creating new system calls is both simple and complex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wonder if operating  in the kernel space is by necessity more fraught with errors and dangers in order to protect the operating system.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poured through unwieldy documentation for hours in order to perform operations that are simple in the user level.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All in all, the project was satisfying but stressful.</a:t>
            </a: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/>
              <a:t>Implement a file attributes system on the kernel level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/>
              <a:t>for  a custom linux system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/>
              <a:t>Using syscalls, weave the file attributes system seamlessly 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/>
              <a:t>with other capabilities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250" y="1053025"/>
            <a:ext cx="3437850" cy="34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047225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System Calls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900250" y="199072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set attributes</a:t>
            </a: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900250" y="273742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get attribute</a:t>
            </a: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4564100" y="199072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get attribute list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4680850" y="273742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remove attribute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Set Attribute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819150" y="1990725"/>
            <a:ext cx="7505700" cy="274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were passed character pointers to filename, attribute name, attribute value and an integer.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first step is to create the “.file_attr” directory name from the file name given</a:t>
            </a:r>
          </a:p>
          <a:p>
            <a:pPr indent="0" lvl="0" marL="0">
              <a:spcBef>
                <a:spcPts val="0"/>
              </a:spcBef>
              <a:buNone/>
            </a:pP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Then a file stat block is used to identify and create the directory and attribute file 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attribute directory does not exist, it is created. Same with the attribute file. If the file exists, it is replaced with a new 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Get Attribute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system call get the value associated with a certain attribute name inside the attribute directory of any given file.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order to do that, we created the path through the attribute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directory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opened the attribute file and read its value.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copy of the attribute value is returned to the user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Get Attribute List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system call gives us the name of all the attributes within the attribute directory of any given file.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this system file too, we created the path through the attribute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directory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then used the while loop to read all the names of the attribute files. We then stored the name of the attribute files in the buffer.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Remove Attribute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system call deletes the name of the attribute passed as one of the parameters.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 this system call, like before we created our path through the attribute directory of any given filename and then removed the attribute matching the given attribute name.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the attribute removed is the last one in the attribute directory, the directory is removed as well.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User Space Test Programs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used two user space programs to test our system calls: setattr and listattr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former sets the attribute for any given list of files with a name , value pair.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listattr program takes  a attribute name and file(s) and lists the attributes values for those attributes and for those files.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Kernel Modifications &amp; Benchmarking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Our team attempted to modify the unlink and rename syscalls in the kernel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However, we were not able to accomplish this task.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Likewise, with benchmarking programs.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