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0" r:id="rId3"/>
    <p:sldId id="261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2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6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4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0EBA0-82ED-4179-B43D-2DB5490B8BA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D84730-8790-4224-AA35-5A28DDCC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9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886" y="940904"/>
            <a:ext cx="11065565" cy="5917096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2060"/>
                </a:solidFill>
              </a:rPr>
              <a:t/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/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/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/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/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/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>PL/SQL ORACLE DATABASE DESIGN AND                 IMPLEMENTATION</a:t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/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dirty="0" err="1" smtClean="0">
                <a:solidFill>
                  <a:srgbClr val="002060"/>
                </a:solidFill>
              </a:rPr>
              <a:t>Names:Hatunguramye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</a:rPr>
              <a:t>Elichadai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>ID:27004</a:t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 err="1" smtClean="0">
                <a:solidFill>
                  <a:srgbClr val="002060"/>
                </a:solidFill>
              </a:rPr>
              <a:t>Group:B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4800" b="1" dirty="0">
                <a:solidFill>
                  <a:srgbClr val="002060"/>
                </a:solidFill>
              </a:rPr>
              <a:t>P</a:t>
            </a:r>
            <a:r>
              <a:rPr lang="en-US" sz="4800" b="1" dirty="0" smtClean="0">
                <a:solidFill>
                  <a:srgbClr val="002060"/>
                </a:solidFill>
              </a:rPr>
              <a:t>roject Name:</a:t>
            </a:r>
            <a:r>
              <a:rPr lang="en-US" sz="4800" dirty="0" smtClean="0">
                <a:solidFill>
                  <a:srgbClr val="002060"/>
                </a:solidFill>
              </a:rPr>
              <a:t> </a:t>
            </a:r>
            <a:r>
              <a:rPr lang="en-US" sz="4800" i="1" dirty="0">
                <a:solidFill>
                  <a:srgbClr val="002060"/>
                </a:solidFill>
              </a:rPr>
              <a:t>Church Management System</a:t>
            </a:r>
            <a:r>
              <a:rPr lang="en-US" sz="4800" dirty="0">
                <a:solidFill>
                  <a:srgbClr val="002060"/>
                </a:solidFill>
              </a:rPr>
              <a:t/>
            </a:r>
            <a:br>
              <a:rPr lang="en-US" sz="4800" dirty="0">
                <a:solidFill>
                  <a:srgbClr val="002060"/>
                </a:solidFill>
              </a:rPr>
            </a:b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252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Overview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Title:</a:t>
            </a:r>
            <a:r>
              <a:rPr lang="en-US" dirty="0"/>
              <a:t> </a:t>
            </a:r>
            <a:r>
              <a:rPr lang="en-US" i="1" dirty="0"/>
              <a:t>Church Management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856" y="2199860"/>
            <a:ext cx="8596668" cy="4658139"/>
          </a:xfrm>
        </p:spPr>
        <p:txBody>
          <a:bodyPr>
            <a:normAutofit/>
          </a:bodyPr>
          <a:lstStyle/>
          <a:p>
            <a:r>
              <a:rPr lang="en-US" sz="2800" b="1" dirty="0"/>
              <a:t>Problem Definition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Managing church operations (member records, donations, events, and volunteer coordination) is time-consuming and prone to errors.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Many churches rely on spreadsheets or manual records, leading to inefficiency and data inconsistency</a:t>
            </a:r>
            <a:r>
              <a:rPr lang="en-US" sz="1400" dirty="0"/>
              <a:t>.</a:t>
            </a:r>
          </a:p>
          <a:p>
            <a:r>
              <a:rPr lang="en-US" sz="2400" b="1" dirty="0"/>
              <a:t>Context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This system will be used by churches to streamline administrative tasks, ensuring accurate record-keeping and automation of </a:t>
            </a:r>
            <a:r>
              <a:rPr lang="en-US" sz="1800" dirty="0" smtClean="0"/>
              <a:t>processes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2400" b="1" dirty="0"/>
              <a:t>Target Users: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Church administrators, pastors, and members who need access to services like event registrations and donation tracking.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5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52939" y="1471444"/>
            <a:ext cx="901147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Entities</a:t>
            </a:r>
            <a:r>
              <a:rPr lang="en-US" altLang="en-US" sz="3200" dirty="0">
                <a:latin typeface="Arial" panose="020B0604020202020204" pitchFamily="34" charset="0"/>
              </a:rPr>
              <a:t>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(ID, Name, Contact, Membership Type)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Donations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(ID, Member ID, Amount, Date)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(ID, Name, Date, Location)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Volunteers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(ID, Name, Role, Assigned Events)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Attendance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(ID, Member ID, Event ID, Status)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0992" y="752925"/>
            <a:ext cx="6154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Database Design &amp; Entities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1635" y="2028617"/>
            <a:ext cx="832236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Relationships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One-to-Many</a:t>
            </a:r>
            <a:r>
              <a:rPr lang="en-US" dirty="0" smtClean="0"/>
              <a:t>: </a:t>
            </a:r>
            <a:r>
              <a:rPr lang="en-US" sz="2000" i="1" dirty="0" smtClean="0"/>
              <a:t>A member can make multiple donations</a:t>
            </a:r>
            <a:r>
              <a:rPr lang="en-US" i="1" dirty="0" smtClean="0"/>
              <a:t>.</a:t>
            </a:r>
          </a:p>
          <a:p>
            <a:pPr lvl="1"/>
            <a:endParaRPr lang="en-US" i="1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Many-to-Many</a:t>
            </a:r>
            <a:r>
              <a:rPr lang="en-US" dirty="0" smtClean="0"/>
              <a:t>: </a:t>
            </a:r>
            <a:r>
              <a:rPr lang="en-US" sz="2000" b="1" i="1" dirty="0" smtClean="0"/>
              <a:t>Volunteers</a:t>
            </a:r>
            <a:r>
              <a:rPr lang="en-US" sz="2000" i="1" dirty="0" smtClean="0"/>
              <a:t> can participate in multiple </a:t>
            </a:r>
            <a:r>
              <a:rPr lang="en-US" sz="2000" b="1" i="1" dirty="0" smtClean="0"/>
              <a:t>events</a:t>
            </a:r>
            <a:r>
              <a:rPr lang="en-US" sz="2000" i="1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9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39" y="397565"/>
            <a:ext cx="932953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Anticipated Benefits</a:t>
            </a:r>
          </a:p>
          <a:p>
            <a:endParaRPr lang="en-US" sz="4000" b="1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Automate workflows</a:t>
            </a:r>
            <a:r>
              <a:rPr lang="en-US" dirty="0" smtClean="0"/>
              <a:t> → </a:t>
            </a:r>
            <a:r>
              <a:rPr lang="en-US" sz="2000" i="1" dirty="0" smtClean="0"/>
              <a:t>Reduces manual record-keeping.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Improve data accuracy</a:t>
            </a:r>
            <a:r>
              <a:rPr lang="en-US" sz="2400" dirty="0" smtClean="0"/>
              <a:t> </a:t>
            </a:r>
            <a:r>
              <a:rPr lang="en-US" b="1" i="1" dirty="0" smtClean="0"/>
              <a:t>→ </a:t>
            </a:r>
            <a:r>
              <a:rPr lang="en-US" sz="2000" b="1" i="1" dirty="0" smtClean="0"/>
              <a:t>Prevents duplication/errors.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i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Enhance security</a:t>
            </a:r>
            <a:r>
              <a:rPr lang="en-US" sz="2400" dirty="0" smtClean="0"/>
              <a:t> </a:t>
            </a:r>
            <a:r>
              <a:rPr lang="en-US" dirty="0" smtClean="0"/>
              <a:t>→ </a:t>
            </a:r>
            <a:r>
              <a:rPr lang="en-US" sz="2000" i="1" dirty="0" smtClean="0"/>
              <a:t>Secure storage of member and financial records.</a:t>
            </a:r>
          </a:p>
          <a:p>
            <a:endParaRPr lang="en-US" sz="2000" i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Better engagement</a:t>
            </a:r>
            <a:r>
              <a:rPr lang="en-US" sz="2400" dirty="0" smtClean="0"/>
              <a:t> </a:t>
            </a:r>
            <a:r>
              <a:rPr lang="en-US" dirty="0" smtClean="0"/>
              <a:t>→ </a:t>
            </a:r>
            <a:r>
              <a:rPr lang="en-US" sz="2000" i="1" dirty="0" smtClean="0"/>
              <a:t>Members can easily register for events and track their contributions.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03635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035" y="1842052"/>
            <a:ext cx="963433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Conclusion:</a:t>
            </a:r>
          </a:p>
          <a:p>
            <a:endParaRPr lang="en-US" sz="2800" b="1" dirty="0" smtClean="0">
              <a:solidFill>
                <a:srgbClr val="002060"/>
              </a:solidFill>
            </a:endParaRPr>
          </a:p>
          <a:p>
            <a:r>
              <a:rPr lang="en-US" sz="2000" i="1" dirty="0" smtClean="0"/>
              <a:t>The Church Management System will enhance operational efficiency by automating administrative tasks and improving data security.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 This solution will provide a centralized platform for managing church activities, ensuring seamless engagement for both administrators and members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251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             PL/SQL ORACLE DATABASE DESIGN AND                 IMPLEMENTATION  Names:Hatunguramye Elichadai ID:27004 Group:B Project Name: Church Management System </vt:lpstr>
      <vt:lpstr>Project Overview  Title: Church Management System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Names:Hatunguramye Elichadai ID:27004 Group:B Lecture:Niyonzima Eric project of sql/pl</dc:title>
  <dc:creator>USER</dc:creator>
  <cp:lastModifiedBy>USER</cp:lastModifiedBy>
  <cp:revision>8</cp:revision>
  <dcterms:created xsi:type="dcterms:W3CDTF">2025-03-26T14:24:09Z</dcterms:created>
  <dcterms:modified xsi:type="dcterms:W3CDTF">2025-05-22T12:15:36Z</dcterms:modified>
</cp:coreProperties>
</file>