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100" d="100"/>
          <a:sy n="100" d="100"/>
        </p:scale>
        <p:origin x="-648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5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DEC1-FA36-4BC3-B506-7F63DF12E3F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F091-0ACA-4B98-8FDC-5DF2399B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16" y="0"/>
            <a:ext cx="8768334" cy="14763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✅ PHASE VI: Database Interaction and Transactions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2638" y="1221786"/>
            <a:ext cx="1071742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real-life DML/DDL operations with procedures, functions, exception handling, and packages.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Tasks Performed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DML Operations: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DDL Operations: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Procedures Created: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update_attendance_status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Created: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get_total_donations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Cursor Usage: Data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Handling: For data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Packages: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church_pkg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code modularity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90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725"/>
            <a:ext cx="11144250" cy="962025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DML Operations: </a:t>
            </a:r>
            <a:r>
              <a:rPr lang="en-US" altLang="en-US" dirty="0">
                <a:latin typeface="Arial Unicode MS"/>
              </a:rPr>
              <a:t>INSERT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UPDATE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DELETE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14425"/>
            <a:ext cx="9220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3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393700"/>
            <a:ext cx="10515600" cy="625475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en-US" dirty="0">
                <a:latin typeface="Arial" panose="020B0604020202020204" pitchFamily="34" charset="0"/>
              </a:rPr>
              <a:t>DDL Operations: </a:t>
            </a:r>
            <a:r>
              <a:rPr lang="en-US" altLang="en-US" dirty="0">
                <a:latin typeface="Arial Unicode MS"/>
              </a:rPr>
              <a:t>CREATE</a:t>
            </a:r>
            <a:r>
              <a:rPr lang="en-US" altLang="en-US" dirty="0"/>
              <a:t>, </a:t>
            </a:r>
            <a:r>
              <a:rPr lang="en-US" altLang="en-US" dirty="0">
                <a:latin typeface="Arial Unicode MS"/>
              </a:rPr>
              <a:t>ALTER</a:t>
            </a:r>
            <a:br>
              <a:rPr lang="en-US" altLang="en-US" dirty="0">
                <a:latin typeface="Arial Unicode MS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923925"/>
            <a:ext cx="11391900" cy="52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dirty="0">
                <a:latin typeface="Arial" panose="020B0604020202020204" pitchFamily="34" charset="0"/>
              </a:rPr>
              <a:t>Procedures Created: </a:t>
            </a:r>
            <a:r>
              <a:rPr lang="en-US" altLang="en-US" dirty="0" err="1">
                <a:latin typeface="Arial Unicode MS"/>
              </a:rPr>
              <a:t>update_attendance_status</a:t>
            </a:r>
            <a:r>
              <a:rPr lang="en-US" altLang="en-US" dirty="0">
                <a:latin typeface="Arial Unicode MS"/>
              </a:rPr>
              <a:t/>
            </a:r>
            <a:br>
              <a:rPr lang="en-US" altLang="en-US" dirty="0">
                <a:latin typeface="Arial Unicode MS"/>
              </a:rPr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125" y="1295400"/>
            <a:ext cx="11249025" cy="48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57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38162"/>
            <a:ext cx="10058400" cy="565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147762"/>
            <a:ext cx="10210800" cy="6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2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438150"/>
            <a:ext cx="10058400" cy="66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01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66674"/>
            <a:ext cx="10058400" cy="62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6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✅ PHASE VI: Database Interaction and Transactions</vt:lpstr>
      <vt:lpstr>DML Operations: INSERT, UPDATE, DELETE</vt:lpstr>
      <vt:lpstr>DDL Operations: CREATE, ALTER </vt:lpstr>
      <vt:lpstr>Procedures Created: update_attendance_status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✅ PHASE VI: Database Interaction and Transactions</dc:title>
  <dc:creator>USER</dc:creator>
  <cp:lastModifiedBy>USER</cp:lastModifiedBy>
  <cp:revision>5</cp:revision>
  <dcterms:created xsi:type="dcterms:W3CDTF">2025-05-24T18:10:23Z</dcterms:created>
  <dcterms:modified xsi:type="dcterms:W3CDTF">2025-05-24T18:56:50Z</dcterms:modified>
</cp:coreProperties>
</file>