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0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8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3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8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7B371-1113-49A0-A6C3-15ED0430AFA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690D-2A74-45DC-999A-22BC38C8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4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44556"/>
            <a:ext cx="9144000" cy="22309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✅ PHASE VII: Advanced Database Programming and Auditing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886390"/>
            <a:ext cx="1045670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automation, restrict critical operations on specific days, and implement user action tracking.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📄 Work Done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restriction triggers 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INSERT/UPDATE/DELETE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on weekdays and holidays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auditing triggers for logging user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holiday_calendar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reference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donation_audit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table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50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1" y="-291548"/>
            <a:ext cx="12920869" cy="732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05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025"/>
            <a:ext cx="12059478" cy="81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41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" y="0"/>
            <a:ext cx="11688417" cy="80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8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✅ PHASE VII: Advanced Database Programming and Auditing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✅ PHASE VII: Advanced Database Programming and Auditing</dc:title>
  <dc:creator>USER</dc:creator>
  <cp:lastModifiedBy>USER</cp:lastModifiedBy>
  <cp:revision>3</cp:revision>
  <dcterms:created xsi:type="dcterms:W3CDTF">2025-05-24T18:47:21Z</dcterms:created>
  <dcterms:modified xsi:type="dcterms:W3CDTF">2025-05-24T18:54:53Z</dcterms:modified>
</cp:coreProperties>
</file>