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8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F15D-F048-4123-9940-3E10D966877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F51E-37DF-4C7F-BED5-2C5A53119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566"/>
            <a:ext cx="9144000" cy="1378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✅ </a:t>
            </a:r>
            <a:r>
              <a:rPr lang="en-US" b="1" dirty="0" smtClean="0"/>
              <a:t>Phase IV: Database (Pluggable Database) Creation and Naming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961322"/>
            <a:ext cx="9806609" cy="5512904"/>
          </a:xfrm>
        </p:spPr>
        <p:txBody>
          <a:bodyPr>
            <a:normAutofit fontScale="32500" lnSpcReduction="20000"/>
          </a:bodyPr>
          <a:lstStyle/>
          <a:p>
            <a:pPr marL="1371600" indent="-1371600">
              <a:buFont typeface="+mj-lt"/>
              <a:buAutoNum type="arabicPeriod"/>
            </a:pPr>
            <a:r>
              <a:rPr lang="en-US" sz="12800" b="1" dirty="0" smtClean="0"/>
              <a:t>Objective: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9600" dirty="0" smtClean="0"/>
              <a:t>The goal of Phase IV is to create a pluggable database (PDB) in Oracle, configure the admin user, and ensure proper file management.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12800" b="1" dirty="0" smtClean="0"/>
              <a:t>Key Steps:</a:t>
            </a:r>
            <a:endParaRPr lang="en-US" sz="12800" dirty="0" smtClean="0"/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11200" dirty="0" smtClean="0"/>
              <a:t>Create a PDB with the proper naming convention.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11200" dirty="0" smtClean="0"/>
              <a:t>Create an admin user with DBA roles.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11200" dirty="0" smtClean="0"/>
              <a:t>Configure file management settings.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11200" dirty="0" smtClean="0"/>
              <a:t>Open and save the PDB state for further use.</a:t>
            </a:r>
            <a:endParaRPr lang="en-US" sz="11200" dirty="0"/>
          </a:p>
        </p:txBody>
      </p:sp>
    </p:spTree>
    <p:extLst>
      <p:ext uri="{BB962C8B-B14F-4D97-AF65-F5344CB8AC3E}">
        <p14:creationId xmlns:p14="http://schemas.microsoft.com/office/powerpoint/2010/main" val="10607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the Pluggable Database (PDB)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416"/>
            <a:ext cx="10169525" cy="5213267"/>
          </a:xfrm>
        </p:spPr>
      </p:pic>
    </p:spTree>
    <p:extLst>
      <p:ext uri="{BB962C8B-B14F-4D97-AF65-F5344CB8AC3E}">
        <p14:creationId xmlns:p14="http://schemas.microsoft.com/office/powerpoint/2010/main" val="32156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558139"/>
            <a:ext cx="10058400" cy="62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Oracle Enterprise Manager (OEM) Setup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5" y="1566943"/>
            <a:ext cx="11589455" cy="5629247"/>
          </a:xfrm>
        </p:spPr>
      </p:pic>
    </p:spTree>
    <p:extLst>
      <p:ext uri="{BB962C8B-B14F-4D97-AF65-F5344CB8AC3E}">
        <p14:creationId xmlns:p14="http://schemas.microsoft.com/office/powerpoint/2010/main" val="36478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900238"/>
            <a:ext cx="9978633" cy="4289425"/>
          </a:xfrm>
        </p:spPr>
      </p:pic>
    </p:spTree>
    <p:extLst>
      <p:ext uri="{BB962C8B-B14F-4D97-AF65-F5344CB8AC3E}">
        <p14:creationId xmlns:p14="http://schemas.microsoft.com/office/powerpoint/2010/main" val="28663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✅ Phase IV: Database (Pluggable Database) Creation and Naming</vt:lpstr>
      <vt:lpstr>Create the Pluggable Database (PDB)</vt:lpstr>
      <vt:lpstr>PowerPoint Presentation</vt:lpstr>
      <vt:lpstr>2. Oracle Enterprise Manager (OEM) 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2025-05-24T16:03:39Z</dcterms:created>
  <dcterms:modified xsi:type="dcterms:W3CDTF">2025-05-24T18:36:43Z</dcterms:modified>
</cp:coreProperties>
</file>