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2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B971-D774-43CF-A03E-B8E951C8A5E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CBDC-E437-4AAA-93C4-B8798BE3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416"/>
            <a:ext cx="9144000" cy="231648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✅ </a:t>
            </a:r>
            <a:r>
              <a:rPr lang="en-US" b="1" dirty="0" smtClean="0"/>
              <a:t>Phase V: Table Implementation and Data Insertion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6768"/>
            <a:ext cx="9144000" cy="3761232"/>
          </a:xfrm>
        </p:spPr>
        <p:txBody>
          <a:bodyPr/>
          <a:lstStyle/>
          <a:p>
            <a:r>
              <a:rPr lang="en-US" b="1" dirty="0" smtClean="0"/>
              <a:t>🎯 Objective</a:t>
            </a:r>
          </a:p>
          <a:p>
            <a:pPr algn="l"/>
            <a:r>
              <a:rPr lang="en-US" dirty="0" smtClean="0"/>
              <a:t>Convert your ERD (logical design) into a physical database structure by creating tables, inserting meaningful data, and ensuring data integrity with constraints.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1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Members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1365504"/>
            <a:ext cx="11826239" cy="5254752"/>
          </a:xfrm>
        </p:spPr>
      </p:pic>
    </p:spTree>
    <p:extLst>
      <p:ext uri="{BB962C8B-B14F-4D97-AF65-F5344CB8AC3E}">
        <p14:creationId xmlns:p14="http://schemas.microsoft.com/office/powerpoint/2010/main" val="126453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of member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1572768"/>
            <a:ext cx="5431536" cy="448287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6" y="1572768"/>
            <a:ext cx="5974334" cy="4482878"/>
          </a:xfrm>
        </p:spPr>
      </p:pic>
    </p:spTree>
    <p:extLst>
      <p:ext uri="{BB962C8B-B14F-4D97-AF65-F5344CB8AC3E}">
        <p14:creationId xmlns:p14="http://schemas.microsoft.com/office/powerpoint/2010/main" val="808317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</a:t>
            </a:r>
            <a:r>
              <a:rPr lang="en-US" dirty="0" smtClean="0"/>
              <a:t>f OFFERINGS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1796796"/>
            <a:ext cx="6693408" cy="477926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6796"/>
            <a:ext cx="5876544" cy="5059680"/>
          </a:xfrm>
        </p:spPr>
      </p:pic>
    </p:spTree>
    <p:extLst>
      <p:ext uri="{BB962C8B-B14F-4D97-AF65-F5344CB8AC3E}">
        <p14:creationId xmlns:p14="http://schemas.microsoft.com/office/powerpoint/2010/main" val="72115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of Event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675"/>
            <a:ext cx="5671185" cy="50704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86" y="1790700"/>
            <a:ext cx="5682614" cy="4486275"/>
          </a:xfrm>
        </p:spPr>
      </p:pic>
    </p:spTree>
    <p:extLst>
      <p:ext uri="{BB962C8B-B14F-4D97-AF65-F5344CB8AC3E}">
        <p14:creationId xmlns:p14="http://schemas.microsoft.com/office/powerpoint/2010/main" val="3680820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Donations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1581150"/>
            <a:ext cx="8986070" cy="4595813"/>
          </a:xfrm>
        </p:spPr>
      </p:pic>
    </p:spTree>
    <p:extLst>
      <p:ext uri="{BB962C8B-B14F-4D97-AF65-F5344CB8AC3E}">
        <p14:creationId xmlns:p14="http://schemas.microsoft.com/office/powerpoint/2010/main" val="3749400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Donations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700"/>
            <a:ext cx="6019800" cy="397086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4" y="1409700"/>
            <a:ext cx="7124701" cy="4429124"/>
          </a:xfrm>
        </p:spPr>
      </p:pic>
    </p:spTree>
    <p:extLst>
      <p:ext uri="{BB962C8B-B14F-4D97-AF65-F5344CB8AC3E}">
        <p14:creationId xmlns:p14="http://schemas.microsoft.com/office/powerpoint/2010/main" val="2920209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Pastors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28725"/>
            <a:ext cx="10729912" cy="47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Pastors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57325"/>
            <a:ext cx="7286625" cy="55245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1371600"/>
            <a:ext cx="5819775" cy="5753100"/>
          </a:xfrm>
        </p:spPr>
      </p:pic>
    </p:spTree>
    <p:extLst>
      <p:ext uri="{BB962C8B-B14F-4D97-AF65-F5344CB8AC3E}">
        <p14:creationId xmlns:p14="http://schemas.microsoft.com/office/powerpoint/2010/main" val="226159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62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✅ Phase V: Table Implementation and Data Insertion</vt:lpstr>
      <vt:lpstr>Table of Members</vt:lpstr>
      <vt:lpstr>Tables of member</vt:lpstr>
      <vt:lpstr>Table Of OFFERINGS</vt:lpstr>
      <vt:lpstr>Tables of Event</vt:lpstr>
      <vt:lpstr>Table of Donations</vt:lpstr>
      <vt:lpstr>Table of Donations</vt:lpstr>
      <vt:lpstr>Table of Pastors</vt:lpstr>
      <vt:lpstr>Table of Pastors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✅ Phase V: Table Implementation and Data Insertion</dc:title>
  <dc:creator>USER</dc:creator>
  <cp:lastModifiedBy>USER</cp:lastModifiedBy>
  <cp:revision>7</cp:revision>
  <dcterms:created xsi:type="dcterms:W3CDTF">2025-05-24T17:09:23Z</dcterms:created>
  <dcterms:modified xsi:type="dcterms:W3CDTF">2025-05-24T18:36:27Z</dcterms:modified>
</cp:coreProperties>
</file>