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Alfa Slab One"/>
      <p:regular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font" Target="fonts/AlfaSlabOn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9926691340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9926691340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9926691340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9926691340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9926691340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9926691340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9926691340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9926691340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9b21c4f15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9b21c4f15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9b21c4f15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9b21c4f15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9b21c4f155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9b21c4f155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9926691340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9926691340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9926691340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9926691340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346475"/>
            <a:ext cx="8520600" cy="100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38761D"/>
                </a:solidFill>
              </a:rPr>
              <a:t>    </a:t>
            </a:r>
            <a:r>
              <a:rPr lang="ru">
                <a:solidFill>
                  <a:srgbClr val="3C78D8"/>
                </a:solidFill>
              </a:rPr>
              <a:t>Сервис для водителей</a:t>
            </a:r>
            <a:endParaRPr>
              <a:solidFill>
                <a:srgbClr val="3C78D8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247575" y="28555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4431100" y="46750"/>
            <a:ext cx="141000" cy="12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8029" y="2644175"/>
            <a:ext cx="1719682" cy="1495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300"/>
              <a:t>Если у вас есть идеи для продвижения сайта, а также вопросы пишите на рабочую почту</a:t>
            </a:r>
            <a:endParaRPr sz="23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2300"/>
              <a:t>                            elidan6446@gmail.com</a:t>
            </a:r>
            <a:endParaRPr sz="23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38761D"/>
                </a:solidFill>
              </a:rPr>
              <a:t> </a:t>
            </a:r>
            <a:r>
              <a:rPr lang="ru">
                <a:solidFill>
                  <a:srgbClr val="3C78D8"/>
                </a:solidFill>
              </a:rPr>
              <a:t>Описание проблем</a:t>
            </a:r>
            <a:endParaRPr>
              <a:solidFill>
                <a:srgbClr val="3C78D8"/>
              </a:solidFill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Актуальность: </a:t>
            </a:r>
            <a:r>
              <a:rPr lang="ru">
                <a:solidFill>
                  <a:schemeClr val="dk1"/>
                </a:solidFill>
              </a:rPr>
              <a:t>У многих водителей бывают происшествия на дорогах и сложно найти сервис с выгодными ценами(сломалась машина, закончился бензин и т. д.)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/>
              <a:t>Экономическая выгода: </a:t>
            </a:r>
            <a:r>
              <a:rPr lang="ru">
                <a:solidFill>
                  <a:schemeClr val="dk1"/>
                </a:solidFill>
              </a:rPr>
              <a:t>Можно найти быстро сервис с нормальными ценами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>
                <a:solidFill>
                  <a:schemeClr val="dk1"/>
                </a:solidFill>
              </a:rPr>
              <a:t> </a:t>
            </a:r>
            <a:endParaRPr baseline="30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3C78D8"/>
                </a:solidFill>
              </a:rPr>
              <a:t>Наша миссия</a:t>
            </a:r>
            <a:endParaRPr>
              <a:solidFill>
                <a:srgbClr val="3C78D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>
                <a:solidFill>
                  <a:schemeClr val="dk1"/>
                </a:solidFill>
              </a:rPr>
              <a:t>Мы Car driver, хотим исправить то что когда у водителей что то происходит в дороге, то они могли бы найти быстро нужный им сервис по выгодной цене.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340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3C78D8"/>
                </a:solidFill>
              </a:rPr>
              <a:t>                         Решение нашего сайта</a:t>
            </a:r>
            <a:endParaRPr>
              <a:solidFill>
                <a:srgbClr val="3C78D8"/>
              </a:solidFill>
            </a:endParaRPr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У нас есть следующие функции: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1.Поиск нужно тебе сервиса с фильтром(для выбора хорошей цены, для выбора своего города)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2.Выложить публикацию о своем сервисе с указанием цен, города.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3C78D8"/>
                </a:solidFill>
              </a:rPr>
              <a:t>Потребитель</a:t>
            </a:r>
            <a:endParaRPr>
              <a:solidFill>
                <a:srgbClr val="3C78D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C78D8"/>
              </a:solidFill>
            </a:endParaRPr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3C78D8"/>
                </a:solidFill>
              </a:rPr>
              <a:t>Демографические данные</a:t>
            </a:r>
            <a:endParaRPr>
              <a:solidFill>
                <a:srgbClr val="3C78D8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Возраст: 18 и более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Пол: любой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Образование: -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>
                <a:solidFill>
                  <a:schemeClr val="dk1"/>
                </a:solidFill>
              </a:rPr>
              <a:t>Статус: человек </a:t>
            </a:r>
            <a:r>
              <a:rPr lang="ru">
                <a:solidFill>
                  <a:schemeClr val="dk1"/>
                </a:solidFill>
              </a:rPr>
              <a:t>имеющий</a:t>
            </a:r>
            <a:r>
              <a:rPr lang="ru">
                <a:solidFill>
                  <a:schemeClr val="dk1"/>
                </a:solidFill>
              </a:rPr>
              <a:t> водительские права и машину/ человек планирующий получить права или машину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3C78D8"/>
                </a:solidFill>
              </a:rPr>
              <a:t>Бизнес модель</a:t>
            </a:r>
            <a:endParaRPr>
              <a:solidFill>
                <a:srgbClr val="3C78D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C78D8"/>
              </a:solidFill>
            </a:endParaRPr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000000"/>
                </a:solidFill>
              </a:rPr>
              <a:t>Ключ ценности: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</a:rPr>
              <a:t>-Узнать места сервисов </a:t>
            </a:r>
            <a:r>
              <a:rPr lang="ru">
                <a:solidFill>
                  <a:srgbClr val="000000"/>
                </a:solidFill>
              </a:rPr>
              <a:t>поблизости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</a:rPr>
              <a:t>-Обратиться за помощью в трудной ситуации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</a:rPr>
              <a:t>-Проявить помощь человеку у которого случилась трудная ситуация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>
                <a:solidFill>
                  <a:srgbClr val="000000"/>
                </a:solidFill>
              </a:rPr>
              <a:t> 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88" name="Google Shape;88;p18"/>
          <p:cNvSpPr txBox="1"/>
          <p:nvPr>
            <p:ph idx="2" type="body"/>
          </p:nvPr>
        </p:nvSpPr>
        <p:spPr>
          <a:xfrm>
            <a:off x="4939325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chemeClr val="dk1"/>
                </a:solidFill>
              </a:rPr>
              <a:t>Готовы платить: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За подписку, за доступ к сообществу,рекламу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>
                <a:solidFill>
                  <a:schemeClr val="dk1"/>
                </a:solidFill>
              </a:rPr>
              <a:t>Источники дохода: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Физ.лица- подписка, доступ к премиум функциям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Юр.лица - размещение своего сервиса(реклама)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3C78D8"/>
                </a:solidFill>
              </a:rPr>
              <a:t>План развития</a:t>
            </a:r>
            <a:endParaRPr>
              <a:solidFill>
                <a:srgbClr val="3C78D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C78D8"/>
              </a:solidFill>
            </a:endParaRPr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Сейчас: Поиск сотрудников и привлечение стратегического инвестора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1 месяц: Найм сотрудников, старт разработки продукта и контента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3 месяц: Старт перфоманс компании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9 </a:t>
            </a:r>
            <a:r>
              <a:rPr lang="ru">
                <a:solidFill>
                  <a:schemeClr val="dk1"/>
                </a:solidFill>
              </a:rPr>
              <a:t>месяц: Выход на самоокупаемость, внедрение контекстной рекламы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12 месяц: Расширение продукта: дополнительные функции, доп. заработок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>
                <a:solidFill>
                  <a:schemeClr val="dk1"/>
                </a:solidFill>
              </a:rPr>
              <a:t>18 месяц: Возврат первоначальных инвестиций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3C78D8"/>
                </a:solidFill>
              </a:rPr>
              <a:t>                                  Роли в команде</a:t>
            </a:r>
            <a:endParaRPr>
              <a:solidFill>
                <a:srgbClr val="3C78D8"/>
              </a:solidFill>
            </a:endParaRPr>
          </a:p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Руководитель - Эльдан Сайранов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Программист - Максим Голубев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Дизайнер - Александр Соловьёв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Контент менеджер - Алексей Воробьёв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ru" sz="3000">
                <a:solidFill>
                  <a:srgbClr val="3C78D8"/>
                </a:solidFill>
                <a:latin typeface="Alfa Slab One"/>
                <a:ea typeface="Alfa Slab One"/>
                <a:cs typeface="Alfa Slab One"/>
                <a:sym typeface="Alfa Slab One"/>
              </a:rPr>
              <a:t>Задачи нашей команды</a:t>
            </a:r>
            <a:endParaRPr>
              <a:solidFill>
                <a:srgbClr val="3C78D8"/>
              </a:solidFill>
            </a:endParaRPr>
          </a:p>
        </p:txBody>
      </p:sp>
      <p:sp>
        <p:nvSpPr>
          <p:cNvPr id="106" name="Google Shape;106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7" name="Google Shape;10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4154" y="1057575"/>
            <a:ext cx="6013970" cy="3991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