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5" r:id="rId14"/>
    <p:sldId id="284" r:id="rId15"/>
    <p:sldId id="269" r:id="rId16"/>
    <p:sldId id="287" r:id="rId17"/>
    <p:sldId id="290" r:id="rId18"/>
    <p:sldId id="289" r:id="rId19"/>
    <p:sldId id="271" r:id="rId20"/>
    <p:sldId id="291" r:id="rId21"/>
    <p:sldId id="292" r:id="rId22"/>
    <p:sldId id="29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7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1582408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730"/>
            <a:ext cx="3600000" cy="360000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25853" y="4563979"/>
            <a:ext cx="29276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</a:t>
            </a:r>
            <a:r>
              <a:rPr lang="fr-FR" sz="1000" dirty="0" smtClean="0"/>
              <a:t>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</a:t>
            </a:r>
            <a:r>
              <a:rPr lang="fr-FR" dirty="0" smtClean="0"/>
              <a:t>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1737895"/>
            <a:ext cx="8895348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</a:t>
            </a:r>
            <a:endParaRPr lang="fr-FR" dirty="0" smtClean="0"/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r>
              <a:rPr lang="fr-FR" dirty="0" err="1" smtClean="0"/>
              <a:t>featureData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r>
              <a:rPr lang="fr-FR" dirty="0" err="1" smtClean="0"/>
              <a:t>protocolData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927" y="119914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2986</TotalTime>
  <Words>831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110</cp:revision>
  <dcterms:created xsi:type="dcterms:W3CDTF">2022-03-15T15:33:15Z</dcterms:created>
  <dcterms:modified xsi:type="dcterms:W3CDTF">2022-04-07T16:53:41Z</dcterms:modified>
</cp:coreProperties>
</file>