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60" r:id="rId6"/>
    <p:sldId id="267" r:id="rId7"/>
    <p:sldId id="269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8" y="2026651"/>
            <a:ext cx="8057233" cy="26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41" y="1697789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24" y="1605898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1030</TotalTime>
  <Words>41</Words>
  <Application>Microsoft Office PowerPoint</Application>
  <PresentationFormat>Grand écran</PresentationFormat>
  <Paragraphs>12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Première normalisation</vt:lpstr>
      <vt:lpstr>Segmentation </vt:lpstr>
      <vt:lpstr>Deuxième normalisation  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20</cp:revision>
  <dcterms:created xsi:type="dcterms:W3CDTF">2022-03-15T15:33:15Z</dcterms:created>
  <dcterms:modified xsi:type="dcterms:W3CDTF">2022-03-23T16:50:19Z</dcterms:modified>
</cp:coreProperties>
</file>