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56" r:id="rId2"/>
    <p:sldId id="261" r:id="rId3"/>
    <p:sldId id="266" r:id="rId4"/>
    <p:sldId id="260" r:id="rId5"/>
    <p:sldId id="267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22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4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5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4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7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5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OncoscanR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16" y="1561054"/>
            <a:ext cx="7468642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902" y="1868872"/>
            <a:ext cx="5142857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24" y="1605898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  <a:r>
              <a:rPr lang="fr-FR" dirty="0" err="1" smtClean="0">
                <a:latin typeface="Agency FB" panose="020B0503020202020204" pitchFamily="34" charset="0"/>
              </a:rPr>
              <a:t>postsegnormalize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621</TotalTime>
  <Words>38</Words>
  <Application>Microsoft Office PowerPoint</Application>
  <PresentationFormat>Grand écran</PresentationFormat>
  <Paragraphs>10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Agency FB</vt:lpstr>
      <vt:lpstr>Arial</vt:lpstr>
      <vt:lpstr>Trebuchet MS</vt:lpstr>
      <vt:lpstr>Wingdings 3</vt:lpstr>
      <vt:lpstr>Facette</vt:lpstr>
      <vt:lpstr>OncoscanR</vt:lpstr>
      <vt:lpstr>Input</vt:lpstr>
      <vt:lpstr>Pre-process</vt:lpstr>
      <vt:lpstr>Première normalisation</vt:lpstr>
      <vt:lpstr>Segmentation </vt:lpstr>
      <vt:lpstr>Deuxième normalisation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16</cp:revision>
  <dcterms:created xsi:type="dcterms:W3CDTF">2022-03-15T15:33:15Z</dcterms:created>
  <dcterms:modified xsi:type="dcterms:W3CDTF">2022-03-23T09:56:33Z</dcterms:modified>
</cp:coreProperties>
</file>