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61" r:id="rId3"/>
    <p:sldId id="266" r:id="rId4"/>
    <p:sldId id="260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8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rCGH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16" y="1561054"/>
            <a:ext cx="746864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2" y="1868872"/>
            <a:ext cx="5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</TotalTime>
  <Words>38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Trebuchet MS</vt:lpstr>
      <vt:lpstr>Wingdings 3</vt:lpstr>
      <vt:lpstr>Facette</vt:lpstr>
      <vt:lpstr>rCGH</vt:lpstr>
      <vt:lpstr>Input</vt:lpstr>
      <vt:lpstr>Pre-process</vt:lpstr>
      <vt:lpstr>Première normalisation</vt:lpstr>
      <vt:lpstr>Segmentation </vt:lpstr>
      <vt:lpstr>Deuxième normalisation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18</cp:revision>
  <dcterms:created xsi:type="dcterms:W3CDTF">2022-03-15T15:33:15Z</dcterms:created>
  <dcterms:modified xsi:type="dcterms:W3CDTF">2022-03-23T09:57:44Z</dcterms:modified>
</cp:coreProperties>
</file>