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F48DD7-5D56-494E-BFF6-282D70E62F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C87D75-90E4-4ED0-AF7B-A8ABEFBB25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9E8FFA-FAF1-4CF8-BC8A-51A293C306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7452B3-68A4-4AF7-9E9A-B373EF3AC2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96F8D0-4D74-4DE9-81E5-E31E4F407F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E7FAD3-11AA-4E8F-A1FC-BE3A66F4BC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A13381-7770-4A33-87E9-944FB80CA8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E8D073-4310-48D4-9636-5A3B6EEF80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F27A8C-F79B-40FF-95F8-8D489DF301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720" cy="61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37E10C-791E-40DD-85FD-8ADB878779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A36D0A-A356-4ADE-8DA7-713D82C525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4C04F7-2528-49D5-9382-1BA31FEA2F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89B627-8504-405B-BE0C-81297BAB46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83BE4F-E2E5-48F5-9F04-0514201DAF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4BB4BF-30E6-404D-8290-603172BFD1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FA4D94-FD2A-4EEB-B973-FF21B682B4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8981FA-2384-4267-A073-F29D81D6ED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C04A61-C749-447F-8B2B-86730A83FB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44A6C9-7896-48E9-813B-CAC039EC78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4585E3-92B1-42CC-AD20-F999297EB3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5E8537-F352-403D-88AD-87B14A9AE9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A19E97-9CDE-4020-AD9F-DDF569E7E5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6AE3FC-42E3-40FC-9A15-A39835CADE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720" cy="61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69AA19-D0B9-4C3A-93F5-5F0BD3BE30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39A291-1359-4016-8965-6C28846B2F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28F8701-EDDE-4302-902B-62EF80268B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520026-C3C9-4BC3-B31B-A076BCE179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BABC60-296E-4A4B-BCC4-BC05976917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C3D56A-4182-41A8-8F08-FD45C82B055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BA0438-0C0A-49F5-A554-E4DCADF00F4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78EF13D-4EA4-44A0-86B5-7D754B26F6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BEA4AE3-06FE-427C-A67F-71A268AD03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F05F3C0-3E14-498F-9E1D-AF42B1DDF3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527C57-F355-4C3C-A14B-A1553640BE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46CB001-7E2A-4A59-8452-AF931458E1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405640-CD1F-494F-95CC-197253F0BE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720" cy="61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7FEF8D5-BEA2-4323-AE59-6CBFE2DF9E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AD05EF7-6357-47B7-90DC-A226167809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CC9E5F3-40F7-4A50-8ACC-D525676868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6F6AE9-6229-493A-9192-3B5ECCB61B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05416B0-7E25-4CD3-802A-9462B437C2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5DE714-9267-46D9-9114-318DAC777D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E2730E7-1016-4699-A799-CA60562599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F1FD230-4111-4E9E-A676-FE2A5FF1A8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21FAA1-D85F-4A41-908B-9E1E350DEA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407AD62-F676-4060-9EA6-4CC2E25114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C5C9779-4FFF-42E7-A91F-3AD4DE1F68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0BAC7D5-7A3B-4BD9-9B6C-4AE544DF7B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854CA8E-9DA8-4A85-A60A-B802B964C5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720" cy="61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9580B98-9314-4716-9B0A-9D020B0396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ED71BB-A8E4-4E7C-B727-D55A41DD88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A48BA3E-B6E6-4DB0-9801-B32CAC7AFD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30BF04C-0E4C-493E-A962-6E37615E8B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B02E73D-216E-4544-95B2-3C6AB24D87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0640D09-A73B-4EEE-AC85-15929BE6FA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720" cy="61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BFC3FE-E908-49AC-8AB5-9CFA2931E3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168C93F-C49F-49D2-990A-EC2E7F18B2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EC7C909-F67F-470B-B31A-BE03EA1ED3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3C81BBB-7B98-492C-AE68-8EBDE6D1B3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2C207E5-A293-4F21-AA68-A4DA9A52C5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44E4BD0-9B8D-43F5-BBDF-F3BABEBBD6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FCAA5D8-B875-4EE6-A7A3-C560122A6B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720" cy="61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B0452D5-5D75-4A56-8147-7692C9EF7D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A0B0E2D-E809-48A9-814E-945F2801C3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DAE900D-E17E-4F34-8804-5CB54B6FA0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5755969-1671-41DF-982C-AD0F68EF37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5B12D5-87C4-4EA8-A588-3C3EFEBDD1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6683572-5C6C-4996-BE62-34F2BC3AD9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6275784-1D60-47FA-8150-61385B2916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DF6DF87-659D-44A8-8421-A87601D16C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F11B2B3-2F24-4AB6-AAB6-536A715021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146D254-D4E4-40AA-8A89-640892E834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B33CEC8-506A-465D-906C-94F1338E8E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03B21FB-C759-406C-AA75-B892D0BF95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F7115CA-7E47-4A0B-B6A2-B1D102523C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720" cy="61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774342F-407D-431A-9B08-50EB81FB69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8789997-7B8F-42B1-848B-F63EAF4A59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620744-22BD-4F5B-BF8F-7E07BB0838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3D57D53-F6E1-4B1D-AFE9-17CA62A446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E242069-07F6-4213-B6A4-ED80A43494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B212CC7-77F9-41BF-931D-5573F3C549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9AAA278-1FE5-489F-90F4-53C5874CE9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1DB89A1-05C7-4704-983A-B6E270A119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9AF01CA-299C-4DAC-B4F0-FFBC0D930D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A9A9404-EA8F-4BC9-B4E2-6B9C414EF8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931C177-70BE-4ECF-B23F-1D707E01B8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4B7CF12-8CBE-459D-A9AE-73D193FAA4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DE645E7-B152-43D1-9668-264535D830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FDE3A9-56B4-4530-B26E-A887AF469B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720" cy="61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84F72E0-B352-46B0-983B-153606980F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0A7DA5D-D7BF-40BB-91D5-913F73A7E6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6A0428D-FF5A-4C68-AA4E-5E4CDB0C16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EC877CF-F06A-4D39-9638-B0956D5B604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633ACDA-0AA4-4797-9B4B-0A6062D370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207FEC4-3BBE-4030-BECB-19B815A283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C5FDA5B-F82E-4132-8509-056C94D6F8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43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62560" cy="5697000"/>
            </a:xfrm>
            <a:custGeom>
              <a:avLst/>
              <a:gd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Straight Connector 18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Straight Connector 19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8DBB62-8CE6-4ED6-A0ED-F871281BF66A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A54E5-0671-4877-91E2-B4DB273DE2E4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43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1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Isosceles Triangle 1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E46BE9-6912-476D-B563-9229FE429900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43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16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Isosceles Triangle 1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77F8A7-7F5E-407E-BB9A-46906ED40CF0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43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220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Isosceles Triangle 1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13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4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03DBAD-A42A-46E7-AD94-70EE2069D099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dt" idx="15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43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272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Isosceles Triangle 1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ftr" idx="16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7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A8840E-E78B-41EA-B7DE-8B46B7F09972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dt" idx="18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43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32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Isosceles Triangle 1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ftr" idx="19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20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487F23-7945-4201-BFC9-3AE888B58AE4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dt" idx="21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43"/>
          <p:cNvGrpSpPr/>
          <p:nvPr/>
        </p:nvGrpSpPr>
        <p:grpSpPr>
          <a:xfrm>
            <a:off x="0" y="-8640"/>
            <a:ext cx="12191040" cy="6866640"/>
            <a:chOff x="0" y="-8640"/>
            <a:chExt cx="12191040" cy="6866640"/>
          </a:xfrm>
        </p:grpSpPr>
        <p:sp>
          <p:nvSpPr>
            <p:cNvPr id="37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Rectangle 23"/>
            <p:cNvSpPr/>
            <p:nvPr/>
          </p:nvSpPr>
          <p:spPr>
            <a:xfrm>
              <a:off x="9181440" y="-8640"/>
              <a:ext cx="3006360" cy="686556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Rectangle 25"/>
            <p:cNvSpPr/>
            <p:nvPr/>
          </p:nvSpPr>
          <p:spPr>
            <a:xfrm>
              <a:off x="9603360" y="-8640"/>
              <a:ext cx="2587320" cy="686556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Isosceles Triangle 23"/>
            <p:cNvSpPr/>
            <p:nvPr/>
          </p:nvSpPr>
          <p:spPr>
            <a:xfrm>
              <a:off x="8932320" y="3048120"/>
              <a:ext cx="3258720" cy="38088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Rectangle 27"/>
            <p:cNvSpPr/>
            <p:nvPr/>
          </p:nvSpPr>
          <p:spPr>
            <a:xfrm>
              <a:off x="9334440" y="-8640"/>
              <a:ext cx="2853360" cy="686556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Rectangle 28"/>
            <p:cNvSpPr/>
            <p:nvPr/>
          </p:nvSpPr>
          <p:spPr>
            <a:xfrm>
              <a:off x="10898640" y="-8640"/>
              <a:ext cx="1289160" cy="686556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Rectangle 29"/>
            <p:cNvSpPr/>
            <p:nvPr/>
          </p:nvSpPr>
          <p:spPr>
            <a:xfrm>
              <a:off x="10938960" y="-8640"/>
              <a:ext cx="1248840" cy="686556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Isosceles Triangle 27"/>
            <p:cNvSpPr/>
            <p:nvPr/>
          </p:nvSpPr>
          <p:spPr>
            <a:xfrm>
              <a:off x="10371600" y="3589920"/>
              <a:ext cx="1816200" cy="326700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Isosceles Triangle 18"/>
            <p:cNvSpPr/>
            <p:nvPr/>
          </p:nvSpPr>
          <p:spPr>
            <a:xfrm>
              <a:off x="0" y="4013280"/>
              <a:ext cx="447480" cy="284364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Click to edit the outline text format</a:t>
            </a:r>
            <a:endParaRPr b="0" lang="en-GB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Second Outline Level</a:t>
            </a:r>
            <a:endParaRPr b="0" lang="en-GB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latin typeface="Arial"/>
              </a:rPr>
              <a:t>Fourth Outline Level</a:t>
            </a:r>
            <a:endParaRPr b="0" lang="en-GB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Fifth Outline Level</a:t>
            </a:r>
            <a:endParaRPr b="0" lang="en-GB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Sixth Outline Level</a:t>
            </a:r>
            <a:endParaRPr b="0" lang="en-GB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Seventh Outline Level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ftr" idx="22"/>
          </p:nvPr>
        </p:nvSpPr>
        <p:spPr>
          <a:xfrm>
            <a:off x="677160" y="6041520"/>
            <a:ext cx="6296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sldNum" idx="23"/>
          </p:nvPr>
        </p:nvSpPr>
        <p:spPr>
          <a:xfrm>
            <a:off x="8590680" y="6041520"/>
            <a:ext cx="6822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B5867A-5B30-463B-9339-85272F05FB04}" type="slidenum">
              <a:rPr b="0" lang="en-US" sz="900" spc="-1" strike="noStrike">
                <a:solidFill>
                  <a:srgbClr val="5fcbef"/>
                </a:solidFill>
                <a:latin typeface="Trebuchet MS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dt" idx="24"/>
          </p:nvPr>
        </p:nvSpPr>
        <p:spPr>
          <a:xfrm>
            <a:off x="7205040" y="6041520"/>
            <a:ext cx="9108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920" cy="164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  <a:buNone/>
            </a:pPr>
            <a:br>
              <a:rPr sz="5400"/>
            </a:br>
            <a:endParaRPr b="0" lang="en-GB" sz="5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5920" cy="109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OncoscanR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1"/>
          <a:stretch/>
        </p:blipFill>
        <p:spPr>
          <a:xfrm>
            <a:off x="2340000" y="1303920"/>
            <a:ext cx="7919280" cy="463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OncoscanR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52" name="" descr=""/>
          <p:cNvPicPr/>
          <p:nvPr/>
        </p:nvPicPr>
        <p:blipFill>
          <a:blip r:embed="rId1"/>
          <a:stretch/>
        </p:blipFill>
        <p:spPr>
          <a:xfrm>
            <a:off x="2150640" y="1800000"/>
            <a:ext cx="8648640" cy="404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OncoscanR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3079440" y="126000"/>
            <a:ext cx="5847840" cy="667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Conclusion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RCGH, CGHcall et ASCAT présentent un intérêt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Interaction Bioinformatique - Biologie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458" name="PlaceHolder 4"/>
          <p:cNvSpPr/>
          <p:nvPr/>
        </p:nvSpPr>
        <p:spPr>
          <a:xfrm>
            <a:off x="609480" y="1604880"/>
            <a:ext cx="10971720" cy="39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RCGH, CGHcall et ASCAT présentent un intérêt</a:t>
            </a: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 </a:t>
            </a:r>
            <a:endParaRPr b="0" lang="en-GB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OncoscanR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Pipeline</a:t>
            </a:r>
            <a:br>
              <a:rPr sz="3600"/>
            </a:br>
            <a:endParaRPr b="0" lang="en-GB" sz="3600" spc="-1" strike="noStrike">
              <a:latin typeface="Arial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948240" y="1107000"/>
            <a:ext cx="10931040" cy="537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" descr=""/>
          <p:cNvPicPr/>
          <p:nvPr/>
        </p:nvPicPr>
        <p:blipFill>
          <a:blip r:embed="rId1"/>
          <a:stretch/>
        </p:blipFill>
        <p:spPr>
          <a:xfrm>
            <a:off x="2880000" y="714960"/>
            <a:ext cx="8545320" cy="5764320"/>
          </a:xfrm>
          <a:prstGeom prst="rect">
            <a:avLst/>
          </a:prstGeom>
          <a:ln w="0">
            <a:noFill/>
          </a:ln>
        </p:spPr>
      </p:pic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6960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Pipeline</a:t>
            </a:r>
            <a:br>
              <a:rPr sz="3600"/>
            </a:b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Pipeline</a:t>
            </a:r>
            <a:br>
              <a:rPr sz="3600"/>
            </a:br>
            <a:endParaRPr b="0" lang="en-GB" sz="3600" spc="-1" strike="noStrike">
              <a:latin typeface="Arial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1"/>
          <a:stretch/>
        </p:blipFill>
        <p:spPr>
          <a:xfrm>
            <a:off x="3060000" y="180000"/>
            <a:ext cx="8889840" cy="66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Pipeline</a:t>
            </a:r>
            <a:br>
              <a:rPr sz="3600"/>
            </a:br>
            <a:endParaRPr b="0" lang="en-GB" sz="3600" spc="-1" strike="noStrike">
              <a:latin typeface="Arial"/>
            </a:endParaRPr>
          </a:p>
        </p:txBody>
      </p:sp>
      <p:sp>
        <p:nvSpPr>
          <p:cNvPr id="436" name="Connecteur droit avec flèche 28"/>
          <p:cNvSpPr/>
          <p:nvPr/>
        </p:nvSpPr>
        <p:spPr>
          <a:xfrm>
            <a:off x="5662800" y="3799800"/>
            <a:ext cx="640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w="126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437" name="Image 4" descr=""/>
          <p:cNvPicPr/>
          <p:nvPr/>
        </p:nvPicPr>
        <p:blipFill>
          <a:blip r:embed="rId1"/>
          <a:stretch/>
        </p:blipFill>
        <p:spPr>
          <a:xfrm>
            <a:off x="846360" y="1734840"/>
            <a:ext cx="4678920" cy="4678920"/>
          </a:xfrm>
          <a:prstGeom prst="rect">
            <a:avLst/>
          </a:prstGeom>
          <a:ln w="0">
            <a:noFill/>
          </a:ln>
        </p:spPr>
      </p:pic>
      <p:pic>
        <p:nvPicPr>
          <p:cNvPr id="438" name="Image 5" descr=""/>
          <p:cNvPicPr/>
          <p:nvPr/>
        </p:nvPicPr>
        <p:blipFill>
          <a:blip r:embed="rId2"/>
          <a:stretch/>
        </p:blipFill>
        <p:spPr>
          <a:xfrm>
            <a:off x="6446160" y="1734840"/>
            <a:ext cx="4678920" cy="467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Pipeline</a:t>
            </a:r>
            <a:br>
              <a:rPr sz="3600"/>
            </a:br>
            <a:endParaRPr b="0" lang="en-GB" sz="3600" spc="-1" strike="noStrike">
              <a:latin typeface="Arial"/>
            </a:endParaRPr>
          </a:p>
        </p:txBody>
      </p:sp>
      <p:pic>
        <p:nvPicPr>
          <p:cNvPr id="440" name="Image 1" descr=""/>
          <p:cNvPicPr/>
          <p:nvPr/>
        </p:nvPicPr>
        <p:blipFill>
          <a:blip r:embed="rId1"/>
          <a:stretch/>
        </p:blipFill>
        <p:spPr>
          <a:xfrm>
            <a:off x="6840000" y="1440000"/>
            <a:ext cx="4679280" cy="4679280"/>
          </a:xfrm>
          <a:prstGeom prst="rect">
            <a:avLst/>
          </a:prstGeom>
          <a:ln w="0">
            <a:noFill/>
          </a:ln>
        </p:spPr>
      </p:pic>
      <p:pic>
        <p:nvPicPr>
          <p:cNvPr id="441" name="Image 2" descr=""/>
          <p:cNvPicPr/>
          <p:nvPr/>
        </p:nvPicPr>
        <p:blipFill>
          <a:blip r:embed="rId2"/>
          <a:stretch/>
        </p:blipFill>
        <p:spPr>
          <a:xfrm>
            <a:off x="540000" y="1440000"/>
            <a:ext cx="4679280" cy="4679280"/>
          </a:xfrm>
          <a:prstGeom prst="rect">
            <a:avLst/>
          </a:prstGeom>
          <a:ln w="0">
            <a:noFill/>
          </a:ln>
        </p:spPr>
      </p:pic>
      <p:sp>
        <p:nvSpPr>
          <p:cNvPr id="442" name=""/>
          <p:cNvSpPr/>
          <p:nvPr/>
        </p:nvSpPr>
        <p:spPr>
          <a:xfrm>
            <a:off x="5400000" y="3780000"/>
            <a:ext cx="108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CGHcall</a:t>
            </a:r>
            <a:br>
              <a:rPr sz="3600"/>
            </a:br>
            <a:endParaRPr b="0" lang="en-GB" sz="3600" spc="-1" strike="noStrike">
              <a:latin typeface="Arial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1"/>
          <a:stretch/>
        </p:blipFill>
        <p:spPr>
          <a:xfrm>
            <a:off x="2702160" y="1204560"/>
            <a:ext cx="8457120" cy="509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ASCAT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46" name="" descr=""/>
          <p:cNvPicPr/>
          <p:nvPr/>
        </p:nvPicPr>
        <p:blipFill>
          <a:blip r:embed="rId1"/>
          <a:stretch/>
        </p:blipFill>
        <p:spPr>
          <a:xfrm>
            <a:off x="588240" y="2340000"/>
            <a:ext cx="11471040" cy="318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720" cy="131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fr-FR" sz="3600" spc="-1" strike="noStrike">
                <a:solidFill>
                  <a:srgbClr val="5fcbef"/>
                </a:solidFill>
                <a:latin typeface="Trebuchet MS"/>
              </a:rPr>
              <a:t>OncoscanR</a:t>
            </a:r>
            <a:endParaRPr b="0" lang="en-GB" sz="3600" spc="-1" strike="noStrike">
              <a:latin typeface="Arial"/>
            </a:endParaRPr>
          </a:p>
        </p:txBody>
      </p:sp>
      <p:pic>
        <p:nvPicPr>
          <p:cNvPr id="448" name="" descr=""/>
          <p:cNvPicPr/>
          <p:nvPr/>
        </p:nvPicPr>
        <p:blipFill>
          <a:blip r:embed="rId1"/>
          <a:stretch/>
        </p:blipFill>
        <p:spPr>
          <a:xfrm>
            <a:off x="852480" y="1620000"/>
            <a:ext cx="10666800" cy="470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5709</TotalTime>
  <Application>LibreOffice/7.3.3.2$Windows_X86_64 LibreOffice_project/d1d0ea68f081ee2800a922cac8f79445e4603348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2022-03-15T15:33:15Z</dcterms:created>
  <dc:creator>BORDRON Elie</dc:creator>
  <dc:description/>
  <dc:language>en-GB</dc:language>
  <cp:lastModifiedBy/>
  <dcterms:modified xsi:type="dcterms:W3CDTF">2022-06-14T08:41:59Z</dcterms:modified>
  <cp:revision>223</cp:revision>
  <dc:subject/>
  <dc:title>CGHcall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r8>50</vt:r8>
  </property>
</Properties>
</file>