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5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Nettoyage des données</a:t>
            </a:r>
            <a:endParaRPr lang="fr-FR" dirty="0" smtClean="0"/>
          </a:p>
          <a:p>
            <a:r>
              <a:rPr lang="fr-FR" dirty="0" smtClean="0"/>
              <a:t>2 normalisations dont une avancée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Calling par modèle statistique qui prend en compte la cellularité. </a:t>
            </a:r>
          </a:p>
          <a:p>
            <a:r>
              <a:rPr lang="fr-FR" dirty="0"/>
              <a:t>Détermine des </a:t>
            </a:r>
            <a:r>
              <a:rPr lang="fr-FR" dirty="0" smtClean="0"/>
              <a:t>probabilités de call pour chaque segment</a:t>
            </a:r>
            <a:endParaRPr lang="fr-FR" dirty="0" smtClean="0"/>
          </a:p>
          <a:p>
            <a:r>
              <a:rPr lang="fr-FR" dirty="0" smtClean="0"/>
              <a:t>Traitement des données en cohorte, possiblement plus puissant avec une base de données de référence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4964</TotalTime>
  <Words>904</Words>
  <Application>Microsoft Office PowerPoint</Application>
  <PresentationFormat>Grand écran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Conclusion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126</cp:revision>
  <dcterms:created xsi:type="dcterms:W3CDTF">2022-03-15T15:33:15Z</dcterms:created>
  <dcterms:modified xsi:type="dcterms:W3CDTF">2022-04-25T17:28:46Z</dcterms:modified>
</cp:coreProperties>
</file>