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2408990"/>
            <a:ext cx="3681362" cy="32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3" y="2408990"/>
            <a:ext cx="3681362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9" y="2408990"/>
            <a:ext cx="368136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4471</TotalTime>
  <Words>858</Words>
  <Application>Microsoft Office PowerPoint</Application>
  <PresentationFormat>Grand écran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124</cp:revision>
  <dcterms:created xsi:type="dcterms:W3CDTF">2022-03-15T15:33:15Z</dcterms:created>
  <dcterms:modified xsi:type="dcterms:W3CDTF">2022-04-15T16:34:16Z</dcterms:modified>
</cp:coreProperties>
</file>