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Facette</vt:lpstr>
      <vt:lpstr>CGHcall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2</cp:revision>
  <dcterms:created xsi:type="dcterms:W3CDTF">2022-03-15T15:33:15Z</dcterms:created>
  <dcterms:modified xsi:type="dcterms:W3CDTF">2022-03-15T17:46:40Z</dcterms:modified>
</cp:coreProperties>
</file>