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60" r:id="rId6"/>
    <p:sldId id="267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8" y="2026651"/>
            <a:ext cx="8057233" cy="2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41" y="1697789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87" y="1619084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ou la moyenne.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,cellularity=</a:t>
            </a:r>
            <a:r>
              <a:rPr lang="fr-FR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fr-FR" dirty="0" smtClean="0"/>
              <a:t>Avec  </a:t>
            </a:r>
            <a:r>
              <a:rPr lang="fr-FR" dirty="0" err="1" smtClean="0"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 = c(0.8, 0.55, 0.7, 0.95)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1403</TotalTime>
  <Words>74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Première normalisation</vt:lpstr>
      <vt:lpstr>Segmentation </vt:lpstr>
      <vt:lpstr>Deuxième normalisation  </vt:lpstr>
      <vt:lpstr>Calling avec modèle de mélange gaussien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27</cp:revision>
  <dcterms:created xsi:type="dcterms:W3CDTF">2022-03-15T15:33:15Z</dcterms:created>
  <dcterms:modified xsi:type="dcterms:W3CDTF">2022-03-29T15:03:21Z</dcterms:modified>
</cp:coreProperties>
</file>