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5" r:id="rId14"/>
    <p:sldId id="284" r:id="rId15"/>
    <p:sldId id="269" r:id="rId16"/>
    <p:sldId id="287" r:id="rId17"/>
    <p:sldId id="290" r:id="rId18"/>
    <p:sldId id="289" r:id="rId19"/>
    <p:sldId id="271" r:id="rId20"/>
    <p:sldId id="291" r:id="rId21"/>
    <p:sldId id="292" r:id="rId22"/>
    <p:sldId id="294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3575</TotalTime>
  <Words>881</Words>
  <Application>Microsoft Office PowerPoint</Application>
  <PresentationFormat>Grand écran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122</cp:revision>
  <dcterms:created xsi:type="dcterms:W3CDTF">2022-03-15T15:33:15Z</dcterms:created>
  <dcterms:modified xsi:type="dcterms:W3CDTF">2022-04-12T10:54:24Z</dcterms:modified>
</cp:coreProperties>
</file>