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OncoscanR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16</cp:revision>
  <dcterms:created xsi:type="dcterms:W3CDTF">2022-03-15T15:33:15Z</dcterms:created>
  <dcterms:modified xsi:type="dcterms:W3CDTF">2022-04-26T14:43:05Z</dcterms:modified>
</cp:coreProperties>
</file>