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85" y="3575848"/>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61294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841385" y="3362234"/>
            <a:ext cx="466725"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5236" y="6177265"/>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a:t>
            </a:r>
            <a:r>
              <a:rPr lang="fr-FR" dirty="0" smtClean="0"/>
              <a:t>: Combien de fois le génome a été dupliqué</a:t>
            </a:r>
          </a:p>
          <a:p>
            <a:r>
              <a:rPr lang="fr-FR" dirty="0" smtClean="0"/>
              <a:t>MAPD tumoral: </a:t>
            </a:r>
            <a:endParaRPr lang="fr-FR" dirty="0" smtClean="0"/>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r>
              <a:rPr lang="fr-FR" dirty="0" smtClean="0"/>
              <a:t>)</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4235</TotalTime>
  <Words>2781</Words>
  <Application>Microsoft Office PowerPoint</Application>
  <PresentationFormat>Grand écran</PresentationFormat>
  <Paragraphs>292</Paragraphs>
  <Slides>48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207</cp:revision>
  <dcterms:created xsi:type="dcterms:W3CDTF">2022-03-15T15:33:15Z</dcterms:created>
  <dcterms:modified xsi:type="dcterms:W3CDTF">2022-05-02T16:50:55Z</dcterms:modified>
</cp:coreProperties>
</file>