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5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1077495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5242</TotalTime>
  <Words>940</Words>
  <Application>Microsoft Office PowerPoint</Application>
  <PresentationFormat>Grand écran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129</cp:revision>
  <dcterms:created xsi:type="dcterms:W3CDTF">2022-03-15T15:33:15Z</dcterms:created>
  <dcterms:modified xsi:type="dcterms:W3CDTF">2022-05-02T16:50:52Z</dcterms:modified>
</cp:coreProperties>
</file>