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ASCAT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" y="3143003"/>
            <a:ext cx="10867999" cy="18865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719137" y="4616757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de log ratio et BAF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30779" y="1114924"/>
            <a:ext cx="1801399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La </a:t>
            </a:r>
            <a:r>
              <a:rPr lang="fr-FR" sz="1000" dirty="0" err="1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r>
              <a:rPr lang="fr-FR" sz="1000" dirty="0">
                <a:solidFill>
                  <a:schemeClr val="tx1"/>
                </a:solidFill>
              </a:rPr>
              <a:t> et la </a:t>
            </a:r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ploïdie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>
                <a:solidFill>
                  <a:schemeClr val="tx1"/>
                </a:solidFill>
              </a:rPr>
              <a:t>sont déterminées à cette étape.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dirty="0">
                <a:solidFill>
                  <a:schemeClr val="tx1"/>
                </a:solidFill>
              </a:rPr>
              <a:t>nombre de copies </a:t>
            </a:r>
            <a:r>
              <a:rPr lang="fr-FR" sz="1000" dirty="0" smtClean="0">
                <a:solidFill>
                  <a:schemeClr val="tx1"/>
                </a:solidFill>
              </a:rPr>
              <a:t>des deux allèles </a:t>
            </a:r>
            <a:r>
              <a:rPr lang="fr-FR" sz="1000" dirty="0">
                <a:solidFill>
                  <a:schemeClr val="tx1"/>
                </a:solidFill>
              </a:rPr>
              <a:t>est estimé.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67647" y="4616754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de log ratio et BAF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79340" y="4616754"/>
            <a:ext cx="226355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Différents graphes peuvent être générés à partir des profils ASCAT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0627" y="4616754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Un OSCHP normalisé peut être donné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31046" y="1507957"/>
            <a:ext cx="1682638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000" dirty="0">
                <a:solidFill>
                  <a:prstClr val="black"/>
                </a:solidFill>
              </a:rPr>
              <a:t>Segmentation par l’algorithme ASPCF</a:t>
            </a:r>
          </a:p>
          <a:p>
            <a:pPr lvl="0"/>
            <a:r>
              <a:rPr lang="fr-FR" sz="1000" dirty="0">
                <a:solidFill>
                  <a:prstClr val="black"/>
                </a:solidFill>
              </a:rPr>
              <a:t>À partir des valeurs de log ratio et </a:t>
            </a:r>
            <a:r>
              <a:rPr lang="fr-FR" sz="1000" dirty="0" smtClean="0">
                <a:solidFill>
                  <a:prstClr val="black"/>
                </a:solidFill>
              </a:rPr>
              <a:t>BAF.</a:t>
            </a:r>
            <a:endParaRPr lang="fr-F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85355" y="1802063"/>
            <a:ext cx="8596668" cy="3880773"/>
          </a:xfrm>
        </p:spPr>
        <p:txBody>
          <a:bodyPr/>
          <a:lstStyle/>
          <a:p>
            <a:r>
              <a:rPr lang="fr-FR" dirty="0" smtClean="0"/>
              <a:t> 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1308</TotalTime>
  <Words>75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ASCAT </vt:lpstr>
      <vt:lpstr>Pipeline </vt:lpstr>
      <vt:lpstr>Segmentation (algorithme ASPCF)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29</cp:revision>
  <dcterms:created xsi:type="dcterms:W3CDTF">2022-03-15T15:33:15Z</dcterms:created>
  <dcterms:modified xsi:type="dcterms:W3CDTF">2022-04-13T17:25:14Z</dcterms:modified>
</cp:coreProperties>
</file>