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D77AB-2659-4C4D-9797-5571C9D220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BEA52-4E8E-4FF4-8345-8A8075F6BB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7652E-D563-4BB9-9BCA-E8EE1515E3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80C45-9E0A-41A1-AD23-8A668B23C2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40F66-78BE-4696-8175-EE2AE519F4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45E668-40DC-4994-8A06-F877A3CEB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51F9CA-B840-4DD4-B7E9-89F98D4695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570471-E5D2-434C-9F77-95CABEBEC8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33DCB1-64BA-4F2E-9AE3-2C1FAFF0B9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F4E412-23ED-4D46-91BE-D4661868C4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5FDBA3-DDDC-41DC-89A0-9F044064DD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19A4B-4E00-4EFD-8601-D32C253B36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361FF8-B278-44EE-A11A-9F0BFF217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917B16-BD98-4FE6-8CCA-E2A0F31042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6E6033-20D0-4AFF-991E-829BC3435C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D4C6E-3401-4C03-9820-817E29166D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C9816D-DA0A-4EB5-A030-00A71BCEE0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28A496-09D5-4192-9278-69FA3B9641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F4ABE3-FDFD-41FB-9E9B-1AEA711D0C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4F8445-AAD0-4458-8663-CB5A660899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91E541-D34E-471E-80E0-3CE6F0570F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7AA296-544D-4545-A716-E63EF13C36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9A7D71-2875-4D46-948F-035DB0F11A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54902E-0840-4277-BD5C-F09A8365C2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4B82F3-6577-40D4-9B7F-3689971326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AE61E3-51C1-484D-A65B-656B9EC810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6ED3AA-6A20-440F-A9F1-0B453B0E45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DD5FC7-FA54-4F65-B94C-AF288A9F8B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842A48-6994-4AD8-82C0-2CDDFD8BBB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C2B32C-9C46-480C-A5BC-A0DFB10101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A47F30-4D86-41E5-81F7-2D537BFA6C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C64892B-7C23-4924-A4AB-1AE3F77F9D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B12FA6-FBDB-41A3-B0CD-40FECE6021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67C62D-0949-4715-9EC7-F071A4E1E2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F2FA5A-6111-428C-A68F-ECCB55559C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6D6EC5-9C2B-4F62-BB17-4F6BD63E42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24D987-04B7-4CCB-AE68-BEF4451480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4765BE-DF16-4752-A930-205FE38643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A61E16-E214-4EE0-8BF2-4654C8474A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1017F4-C293-4E85-9655-BDA095404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5729DF-C7FA-4D61-BB98-5A7CC1C03F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D72C0C-F0D1-40AB-B832-412D9CBEE7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11D4E1-EB46-45FE-BAEA-0DBFF07D8D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5F272A6-D343-40D4-A73E-F30FFCA73A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0C683C-D2E9-4D54-A038-DCDF5A223C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5243E8-941D-4133-85DD-E3D7ABE36D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64B094D-59A1-4DC2-88EC-AAD43CAF01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23B2028-25A2-412F-B537-663EF2042F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F3942C-D807-41C0-8A17-FDA6725E83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66C8A86-1918-4372-A142-829F42E02E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E1DCDE1-F6D3-4DFA-A1D5-B4EF59425D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B6BE02-39B5-4583-9AB3-CE3D0BC2FC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29946CB-DB5C-4E91-9DC6-A41C2927FC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D4A7678-E4FF-47E9-9582-41DA72593B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29EBE9-3781-4F21-AE7E-2916E69D1D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55B90-6C8B-49E6-8819-00849221E6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D888CF-FFFF-447C-9036-0DB854F21D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AF84704-162A-495B-8062-FCC790CEEE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EB60B4C-1899-4E5F-ADD2-CC8869E8E5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B190E57-E453-4337-BC07-2A48609FD2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3B51AC1-C324-4078-BADB-985E591BB5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1EE01EA-7D0A-43E6-8E0A-2C7B700FBB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AB51D61-AD89-4811-8FAF-6170DD08F9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34A3F09-621E-4A5B-AAE9-F80703CCB7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C1BA2DE-3F09-464C-A195-6FD5E2E393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0CB72B-919E-4FB4-83CD-3925E34B4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949B8-B343-4D23-A6E7-BD03511A28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864F102-B1D4-4F75-B35B-C49252F67E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64022D0-F091-4C15-85AD-F8769E921B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17334DD-A358-40D1-91E0-A8202E09AE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820E57C-84CC-4151-AB77-03DD3B9E48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837804B-13A0-44B9-B744-D9208D1BFC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D08034F-6E38-464E-BB51-3EA981D177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70A84C2-32A1-44AA-B902-216BCD312A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D0F6BA6-01A7-4CA8-937E-14E1883715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EB615F3-B15D-4829-BCD3-CBBC9EDADF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0EF1D77-156A-4431-8764-E8A0BF6C2E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7D8180-73C6-4B93-93B2-C3106CBCFD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4CEDE0E-D1A6-4507-9131-6E2630D9E5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FAD15E1-47D7-469D-9743-EBAA6764D1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901C5E1-D24E-4D5D-AFA0-6B68C747D0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A7784CC-25AE-4FB1-A51C-0F4EA8FA7B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BF22483-C358-463F-9902-F99CEB20BD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F230E18-C06A-4140-88C4-EB64D016DC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604F093-B6F5-4466-85B4-64ADB219E3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0ED17DF-96FF-4BFF-80A7-B458A5BD6C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B3CE7F4-CAEB-45EB-BCDD-35C54D0D1F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9B00632-E2B7-4ADD-87C0-072FE4F04E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0E8E5-72EC-4F69-9E56-47B1BA8502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5DC7792-26E5-4AB6-8D67-D0D146DC56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D2F7A10-4E31-4E5A-A0DB-972E6E5D56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2512FDB-E4F8-4E15-9F8A-1B7D18A623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CB8D905-7620-47B4-AA25-495E1DB3CC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79BA09C-6F06-4E20-AE6B-0B7EC49EF7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938DEC6-FF1D-4B88-B748-2D2A6613A6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CD09ABC-5326-46E9-BEF3-7FA57ED89E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3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Straight Connector 1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1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0D93F3-7955-4308-9005-A996A94A325F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BE55A-0D9C-41B3-97BF-3948348F0587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D8EB2-0C7B-49CB-AB68-9B4F5C0C2511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6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4526D-232E-475F-819C-6F2D0E0149DD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2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D11A2-3EA6-4BA3-BD63-B79610AF9320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72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31503-3440-4908-9DD2-E703ACFA4E47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2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D2DC7-0075-439A-8BD2-F95A9F0EC7AE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7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6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9C395-533E-46A8-8E26-0869366A1F09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5400" spc="-1" strike="noStrike">
                <a:solidFill>
                  <a:srgbClr val="5fcbef"/>
                </a:solidFill>
                <a:latin typeface="Trebuchet MS"/>
              </a:rPr>
              <a:t>Soutenance de stage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808080"/>
                </a:solidFill>
                <a:latin typeface="Trebuchet MS"/>
              </a:rPr>
              <a:t> </a:t>
            </a:r>
            <a:r>
              <a:rPr b="0" lang="fr-FR" sz="1800" spc="-1" strike="noStrike">
                <a:solidFill>
                  <a:srgbClr val="808080"/>
                </a:solidFill>
                <a:latin typeface="Trebuchet MS"/>
              </a:rPr>
              <a:t>Transposition de l’index génomique de la méthodologie Agilent/SurePrint G3 vers Affymetrix/Oncoscan CNV : comparaison d’outils bioinformatiques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Altérations détectées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6212520" y="126000"/>
            <a:ext cx="5847120" cy="66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Corrélations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2340000" y="1303920"/>
            <a:ext cx="7918560" cy="463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Distribution des valeurs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2150640" y="1800000"/>
            <a:ext cx="8647920" cy="40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Courbes ROC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4688280" y="3528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457" name="" descr=""/>
          <p:cNvPicPr/>
          <p:nvPr/>
        </p:nvPicPr>
        <p:blipFill>
          <a:blip r:embed="rId2"/>
          <a:stretch/>
        </p:blipFill>
        <p:spPr>
          <a:xfrm>
            <a:off x="8100000" y="5508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458" name="" descr=""/>
          <p:cNvPicPr/>
          <p:nvPr/>
        </p:nvPicPr>
        <p:blipFill>
          <a:blip r:embed="rId3"/>
          <a:stretch/>
        </p:blipFill>
        <p:spPr>
          <a:xfrm>
            <a:off x="4680000" y="342000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4"/>
          <a:stretch/>
        </p:blipFill>
        <p:spPr>
          <a:xfrm>
            <a:off x="8100000" y="3420000"/>
            <a:ext cx="323964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Conclusion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Le nombre d’échantillons utilisés ne permet pas de choisir un outil pour répondre à la problématique.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CGHcall, rCGH et ASCAT présentent un intérêt mais pas OncoscanR.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r>
              <a:rPr b="0" lang="en-GB" sz="3200" spc="-1" strike="noStrike">
                <a:latin typeface="Arial"/>
              </a:rPr>
              <a:t>Augmenter le nombre d’échantillons dans des travaux futurs permettrait de mieux choisir l’outil le plus adapté.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Interaction Bioinformatique - Biologie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3" name="PlaceHolder 4"/>
          <p:cNvSpPr/>
          <p:nvPr/>
        </p:nvSpPr>
        <p:spPr>
          <a:xfrm>
            <a:off x="609480" y="1604880"/>
            <a:ext cx="109710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Intégration dans l’unité de pathologie moléculaire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Suivi des échantillons de leur réception à l’analyse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Compréhension des préoccupations  des biologistes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Vulgarisation des outils étudiés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Participation à la formation dispensée par Affymetrix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Introduction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948240" y="1107000"/>
            <a:ext cx="10930320" cy="53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2880000" y="714960"/>
            <a:ext cx="8544600" cy="576360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6960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Introduction</a:t>
            </a:r>
            <a:r>
              <a:rPr b="0" lang="en-GB" sz="3600" spc="-1" strike="noStrike">
                <a:latin typeface="Arial"/>
              </a:rPr>
              <a:t> 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Introduction</a:t>
            </a:r>
            <a:r>
              <a:rPr b="0" lang="en-GB" sz="3600" spc="-1" strike="noStrike">
                <a:latin typeface="Arial"/>
              </a:rPr>
              <a:t> 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3060000" y="180000"/>
            <a:ext cx="8889120" cy="66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Pipeline type: segmentation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sp>
        <p:nvSpPr>
          <p:cNvPr id="436" name="Connecteur droit avec flèche 28"/>
          <p:cNvSpPr/>
          <p:nvPr/>
        </p:nvSpPr>
        <p:spPr>
          <a:xfrm>
            <a:off x="5662800" y="3799800"/>
            <a:ext cx="63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Image 4" descr=""/>
          <p:cNvPicPr/>
          <p:nvPr/>
        </p:nvPicPr>
        <p:blipFill>
          <a:blip r:embed="rId1"/>
          <a:stretch/>
        </p:blipFill>
        <p:spPr>
          <a:xfrm>
            <a:off x="846360" y="1734840"/>
            <a:ext cx="4678200" cy="4678200"/>
          </a:xfrm>
          <a:prstGeom prst="rect">
            <a:avLst/>
          </a:prstGeom>
          <a:ln w="0">
            <a:noFill/>
          </a:ln>
        </p:spPr>
      </p:pic>
      <p:pic>
        <p:nvPicPr>
          <p:cNvPr id="438" name="Image 5" descr=""/>
          <p:cNvPicPr/>
          <p:nvPr/>
        </p:nvPicPr>
        <p:blipFill>
          <a:blip r:embed="rId2"/>
          <a:stretch/>
        </p:blipFill>
        <p:spPr>
          <a:xfrm>
            <a:off x="6446160" y="1734840"/>
            <a:ext cx="467820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Pipeline type :Calling ou estimation du nombre de copies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40" name="Image 1" descr=""/>
          <p:cNvPicPr/>
          <p:nvPr/>
        </p:nvPicPr>
        <p:blipFill>
          <a:blip r:embed="rId1"/>
          <a:stretch/>
        </p:blipFill>
        <p:spPr>
          <a:xfrm>
            <a:off x="6840000" y="1621080"/>
            <a:ext cx="4678560" cy="4678560"/>
          </a:xfrm>
          <a:prstGeom prst="rect">
            <a:avLst/>
          </a:prstGeom>
          <a:ln w="0">
            <a:noFill/>
          </a:ln>
        </p:spPr>
      </p:pic>
      <p:pic>
        <p:nvPicPr>
          <p:cNvPr id="441" name="Image 2" descr=""/>
          <p:cNvPicPr/>
          <p:nvPr/>
        </p:nvPicPr>
        <p:blipFill>
          <a:blip r:embed="rId2"/>
          <a:stretch/>
        </p:blipFill>
        <p:spPr>
          <a:xfrm>
            <a:off x="540000" y="1621080"/>
            <a:ext cx="4678560" cy="4678560"/>
          </a:xfrm>
          <a:prstGeom prst="rect">
            <a:avLst/>
          </a:prstGeom>
          <a:ln w="0">
            <a:noFill/>
          </a:ln>
        </p:spPr>
      </p:pic>
      <p:sp>
        <p:nvSpPr>
          <p:cNvPr id="442" name=""/>
          <p:cNvSpPr/>
          <p:nvPr/>
        </p:nvSpPr>
        <p:spPr>
          <a:xfrm>
            <a:off x="5400000" y="3961080"/>
            <a:ext cx="108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CGHcall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2702160" y="1204560"/>
            <a:ext cx="8456400" cy="50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ASCAT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1"/>
          <a:stretch/>
        </p:blipFill>
        <p:spPr>
          <a:xfrm>
            <a:off x="588240" y="2340000"/>
            <a:ext cx="11470320" cy="318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OncoscanR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852480" y="1620000"/>
            <a:ext cx="10666080" cy="47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5729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2022-03-15T15:33:15Z</dcterms:created>
  <dc:creator>BORDRON Elie</dc:creator>
  <dc:description/>
  <dc:language>en-GB</dc:language>
  <cp:lastModifiedBy/>
  <dcterms:modified xsi:type="dcterms:W3CDTF">2022-06-14T09:20:56Z</dcterms:modified>
  <cp:revision>229</cp:revision>
  <dc:subject/>
  <dc:title>CGHcall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r8>50</vt:r8>
  </property>
</Properties>
</file>