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37" r:id="rId43"/>
    <p:sldId id="332" r:id="rId44"/>
    <p:sldId id="298" r:id="rId45"/>
    <p:sldId id="300" r:id="rId46"/>
    <p:sldId id="301" r:id="rId47"/>
    <p:sldId id="29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t>
            </a:r>
            <a:r>
              <a:rPr lang="fr-FR" dirty="0" smtClean="0"/>
              <a:t>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85" y="3575848"/>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a:t>
            </a:r>
            <a:r>
              <a:rPr lang="fr-FR" dirty="0" smtClean="0"/>
              <a:t>Ratio et </a:t>
            </a:r>
            <a:r>
              <a:rPr lang="fr-FR" dirty="0" smtClean="0"/>
              <a:t>du </a:t>
            </a:r>
            <a:r>
              <a:rPr lang="fr-FR" dirty="0" smtClean="0"/>
              <a:t>BAF. Ces deux paramètres sont </a:t>
            </a:r>
            <a:r>
              <a:rPr lang="fr-FR" dirty="0" smtClean="0"/>
              <a:t>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endParaRPr lang="fr-FR" dirty="0"/>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61294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841385" y="3362234"/>
            <a:ext cx="466725"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5236" y="6177265"/>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4190</TotalTime>
  <Words>2736</Words>
  <Application>Microsoft Office PowerPoint</Application>
  <PresentationFormat>Grand écran</PresentationFormat>
  <Paragraphs>285</Paragraphs>
  <Slides>47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47</vt:i4>
      </vt:variant>
    </vt:vector>
  </HeadingPairs>
  <TitlesOfParts>
    <vt:vector size="51"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Conclusion</vt:lpstr>
      <vt:lpstr>Présentation PowerPoint</vt:lpstr>
      <vt:lpstr>Résultats</vt:lpstr>
      <vt:lpstr>Calling</vt:lpstr>
      <vt:lpstr>Calling</vt:lpstr>
      <vt:lpstr>Calling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199</cp:revision>
  <dcterms:created xsi:type="dcterms:W3CDTF">2022-03-15T15:33:15Z</dcterms:created>
  <dcterms:modified xsi:type="dcterms:W3CDTF">2022-04-29T15:02:20Z</dcterms:modified>
</cp:coreProperties>
</file>