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5" r:id="rId23"/>
    <p:sldId id="29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probabilité:</a:t>
            </a:r>
          </a:p>
          <a:p>
            <a:pPr marL="0" indent="0">
              <a:buNone/>
            </a:pPr>
            <a:r>
              <a:rPr lang="fr-FR" dirty="0" smtClean="0"/>
              <a:t>En vert, probabilité de gain </a:t>
            </a:r>
          </a:p>
          <a:p>
            <a:pPr marL="0" indent="0">
              <a:buNone/>
            </a:pPr>
            <a:r>
              <a:rPr lang="fr-FR" dirty="0" smtClean="0"/>
              <a:t>En rouge, probabilité de perte</a:t>
            </a:r>
          </a:p>
          <a:p>
            <a:pPr marL="0" indent="0">
              <a:buNone/>
            </a:pPr>
            <a:r>
              <a:rPr lang="fr-FR" dirty="0" smtClean="0"/>
              <a:t>Les probabilités partent du haut si elles traitent d’un gain, et partent du bas si elles traitent d’une perte.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95" y="1077495"/>
            <a:ext cx="6889744" cy="55024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81583" y="6559585"/>
            <a:ext cx="784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Données test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Nettoyage des données</a:t>
            </a:r>
          </a:p>
          <a:p>
            <a:r>
              <a:rPr lang="fr-FR" dirty="0" smtClean="0"/>
              <a:t>2 normalisations dont une avancée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Calling par modèle statistique qui prend en compte la cellularité. </a:t>
            </a:r>
          </a:p>
          <a:p>
            <a:r>
              <a:rPr lang="fr-FR" dirty="0"/>
              <a:t>Détermine des </a:t>
            </a:r>
            <a:r>
              <a:rPr lang="fr-FR" dirty="0" smtClean="0"/>
              <a:t>probabilités de call pour chaque segment</a:t>
            </a:r>
          </a:p>
          <a:p>
            <a:r>
              <a:rPr lang="fr-FR" dirty="0" smtClean="0"/>
              <a:t>Traitement des données en cohorte, possiblement plus puissant avec une base de données de référence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5185</TotalTime>
  <Words>940</Words>
  <Application>Microsoft Office PowerPoint</Application>
  <PresentationFormat>Grand écran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Conclusion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129</cp:revision>
  <dcterms:created xsi:type="dcterms:W3CDTF">2022-03-15T15:33:15Z</dcterms:created>
  <dcterms:modified xsi:type="dcterms:W3CDTF">2022-04-29T15:37:35Z</dcterms:modified>
</cp:coreProperties>
</file>