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71" r:id="rId3"/>
    <p:sldId id="261" r:id="rId4"/>
    <p:sldId id="260" r:id="rId5"/>
    <p:sldId id="274" r:id="rId6"/>
    <p:sldId id="272" r:id="rId7"/>
    <p:sldId id="275" r:id="rId8"/>
    <p:sldId id="269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err="1" smtClean="0"/>
              <a:t>Rescaling</a:t>
            </a:r>
            <a:r>
              <a:rPr lang="fr-FR" dirty="0" smtClean="0"/>
              <a:t> des données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Estimation (simple) du nombre de copies</a:t>
            </a:r>
          </a:p>
          <a:p>
            <a:r>
              <a:rPr lang="fr-FR" dirty="0" smtClean="0"/>
              <a:t>Recentrage par modèle de mélange</a:t>
            </a:r>
          </a:p>
          <a:p>
            <a:r>
              <a:rPr lang="fr-FR" dirty="0" smtClean="0"/>
              <a:t>Visualisation interactive des données et </a:t>
            </a:r>
            <a:r>
              <a:rPr lang="fr-FR" dirty="0" err="1" smtClean="0"/>
              <a:t>mapping</a:t>
            </a:r>
            <a:r>
              <a:rPr lang="fr-FR" dirty="0" smtClean="0"/>
              <a:t> des gènes sur ces dernières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3128193"/>
            <a:ext cx="11590420" cy="8072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181725" y="4047262"/>
            <a:ext cx="301051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</a:t>
            </a:r>
            <a:r>
              <a:rPr lang="fr-FR" sz="1000" dirty="0" err="1" smtClean="0">
                <a:solidFill>
                  <a:schemeClr val="tx1"/>
                </a:solidFill>
              </a:rPr>
              <a:t>re-échelonnées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854" y="4260858"/>
            <a:ext cx="2482481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sont attribuées aux gènes correspondants; Il est possible de visualiser les gènes spécifiés.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805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Fichier exporté par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92237" y="1729009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black"/>
                </a:solidFill>
              </a:rPr>
              <a:t>Segmentation </a:t>
            </a:r>
            <a:r>
              <a:rPr lang="fr-FR" sz="1000" dirty="0" smtClean="0">
                <a:solidFill>
                  <a:prstClr val="black"/>
                </a:solidFill>
              </a:rPr>
              <a:t>par </a:t>
            </a:r>
            <a:r>
              <a:rPr lang="fr-FR" sz="1000" dirty="0" err="1" smtClean="0">
                <a:solidFill>
                  <a:prstClr val="black"/>
                </a:solidFill>
              </a:rPr>
              <a:t>DNAcopy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Estimation simple du nombre de copies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0374" y="1731642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La </a:t>
            </a:r>
            <a:r>
              <a:rPr lang="fr-FR" sz="1000" dirty="0" err="1" smtClean="0">
                <a:solidFill>
                  <a:prstClr val="black"/>
                </a:solidFill>
              </a:rPr>
              <a:t>ploidie</a:t>
            </a:r>
            <a:r>
              <a:rPr lang="fr-FR" sz="1000" dirty="0" smtClean="0">
                <a:solidFill>
                  <a:prstClr val="black"/>
                </a:solidFill>
              </a:rPr>
              <a:t> a priori et le génome de référence peuvent être spécifiés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402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Lisse les </a:t>
            </a:r>
            <a:r>
              <a:rPr lang="fr-FR" sz="1000" dirty="0" err="1" smtClean="0">
                <a:solidFill>
                  <a:prstClr val="black"/>
                </a:solidFill>
              </a:rPr>
              <a:t>outliers</a:t>
            </a:r>
            <a:r>
              <a:rPr lang="fr-FR" sz="1000" dirty="0" smtClean="0">
                <a:solidFill>
                  <a:prstClr val="black"/>
                </a:solidFill>
              </a:rPr>
              <a:t>, génère des scores de variabilité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2191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4717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Normalisation par modèle de mélange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286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46" y="1227220"/>
            <a:ext cx="7726807" cy="4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35663" y="1432731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1" y="182063"/>
            <a:ext cx="3400155" cy="32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9" y="182063"/>
            <a:ext cx="3400155" cy="3240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8189462" y="180206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189462" y="512545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677334" y="2160589"/>
            <a:ext cx="40848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est nécessaire dans notre cas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2" y="3505453"/>
            <a:ext cx="3400155" cy="3240000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7" y="3505453"/>
            <a:ext cx="340015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est nécessaire dans notre cas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2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1" cy="4680000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segmentCGH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 smtClean="0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Smooth</a:t>
            </a:r>
            <a:r>
              <a:rPr lang="fr-FR" dirty="0">
                <a:latin typeface="Agency FB" panose="020B0503020202020204" pitchFamily="34" charset="0"/>
              </a:rPr>
              <a:t>=TRUE, </a:t>
            </a:r>
            <a:r>
              <a:rPr lang="fr-FR" dirty="0" err="1" smtClean="0">
                <a:latin typeface="Agency FB" panose="020B0503020202020204" pitchFamily="34" charset="0"/>
              </a:rPr>
              <a:t>UndoSD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minLen</a:t>
            </a:r>
            <a:r>
              <a:rPr lang="fr-FR" dirty="0" smtClean="0">
                <a:latin typeface="Agency FB" panose="020B0503020202020204" pitchFamily="34" charset="0"/>
              </a:rPr>
              <a:t>=10)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5355" y="1286296"/>
            <a:ext cx="8596668" cy="77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Estimation du nombre de copies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7" y="2925609"/>
            <a:ext cx="3777947" cy="360000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1" y="2925609"/>
            <a:ext cx="3777947" cy="3600000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685355" y="1780876"/>
            <a:ext cx="8835634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étape est additionnelle à la segmentation. La ploïdie « A priori » peut être renseignée au début du pipeline.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92842" y="4725609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091699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982352"/>
            <a:ext cx="4911331" cy="46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8639" t="18711" b="6711"/>
          <a:stretch/>
        </p:blipFill>
        <p:spPr>
          <a:xfrm rot="16200000">
            <a:off x="4856074" y="2418547"/>
            <a:ext cx="1877401" cy="3023059"/>
          </a:xfrm>
          <a:prstGeom prst="rect">
            <a:avLst/>
          </a:prstGeom>
        </p:spPr>
      </p:pic>
      <p:sp>
        <p:nvSpPr>
          <p:cNvPr id="13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64" y="2181726"/>
            <a:ext cx="3067834" cy="2923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0" y="2181726"/>
            <a:ext cx="3067834" cy="2923334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898667" y="3602606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(Ici, la normalisation est presque invisible)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0318" y="3098104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r>
              <a:rPr lang="fr-FR" dirty="0" smtClean="0"/>
              <a:t>0,029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1810</TotalTime>
  <Words>284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Trebuchet MS</vt:lpstr>
      <vt:lpstr>Wingdings 3</vt:lpstr>
      <vt:lpstr>Facette</vt:lpstr>
      <vt:lpstr>rCGH</vt:lpstr>
      <vt:lpstr>Pipeline </vt:lpstr>
      <vt:lpstr>Input</vt:lpstr>
      <vt:lpstr>Rescaling</vt:lpstr>
      <vt:lpstr>Rescaling</vt:lpstr>
      <vt:lpstr>Segmentation DNAcopy  </vt:lpstr>
      <vt:lpstr>Segmentation DNAcopy  </vt:lpstr>
      <vt:lpstr>Deuxième normalisation (modèle de mélange)  </vt:lpstr>
      <vt:lpstr>Deuxième normalisation (modèle de mélange)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42</cp:revision>
  <dcterms:created xsi:type="dcterms:W3CDTF">2022-03-15T15:33:15Z</dcterms:created>
  <dcterms:modified xsi:type="dcterms:W3CDTF">2022-04-29T15:35:58Z</dcterms:modified>
</cp:coreProperties>
</file>