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60" r:id="rId3"/>
    <p:sldId id="267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EaCoN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24" y="1605898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986</TotalTime>
  <Words>30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Agency FB</vt:lpstr>
      <vt:lpstr>Arial</vt:lpstr>
      <vt:lpstr>Trebuchet MS</vt:lpstr>
      <vt:lpstr>Wingdings 3</vt:lpstr>
      <vt:lpstr>Facette</vt:lpstr>
      <vt:lpstr>EaCoN </vt:lpstr>
      <vt:lpstr>Première normalisation</vt:lpstr>
      <vt:lpstr>Segmentation </vt:lpstr>
      <vt:lpstr>Deuxième normalisation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17</cp:revision>
  <dcterms:created xsi:type="dcterms:W3CDTF">2022-03-15T15:33:15Z</dcterms:created>
  <dcterms:modified xsi:type="dcterms:W3CDTF">2022-04-08T15:55:32Z</dcterms:modified>
</cp:coreProperties>
</file>