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6" r:id="rId21"/>
    <p:sldId id="292" r:id="rId22"/>
    <p:sldId id="294" r:id="rId23"/>
    <p:sldId id="295" r:id="rId24"/>
    <p:sldId id="293" r:id="rId25"/>
    <p:sldId id="272" r:id="rId26"/>
    <p:sldId id="297" r:id="rId27"/>
    <p:sldId id="300" r:id="rId28"/>
    <p:sldId id="299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3338" y="4756484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 (en rouge)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</a:t>
            </a:r>
            <a:r>
              <a:rPr lang="fr-FR" dirty="0"/>
              <a:t>segments: </a:t>
            </a:r>
            <a:r>
              <a:rPr lang="fr-FR" dirty="0" smtClean="0"/>
              <a:t>perte, </a:t>
            </a:r>
            <a:r>
              <a:rPr lang="fr-FR" dirty="0"/>
              <a:t>LOH</a:t>
            </a:r>
            <a:r>
              <a:rPr lang="fr-FR" dirty="0" smtClean="0"/>
              <a:t>, gain, double gain</a:t>
            </a:r>
            <a:r>
              <a:rPr lang="fr-FR" dirty="0"/>
              <a:t>, </a:t>
            </a:r>
            <a:r>
              <a:rPr lang="fr-FR" dirty="0" smtClean="0"/>
              <a:t>amplification, neutre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74" t="328" r="1" b="-1"/>
          <a:stretch/>
        </p:blipFill>
        <p:spPr>
          <a:xfrm>
            <a:off x="6232358" y="1171074"/>
            <a:ext cx="4981764" cy="40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74" t="328" r="1" b="-1"/>
          <a:stretch/>
        </p:blipFill>
        <p:spPr>
          <a:xfrm>
            <a:off x="6232358" y="1171074"/>
            <a:ext cx="4981764" cy="40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1077495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77" y="1569650"/>
            <a:ext cx="3600000" cy="3600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77" y="1566122"/>
            <a:ext cx="3600000" cy="36000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7" y="1569651"/>
            <a:ext cx="3600000" cy="3600000"/>
          </a:xfrm>
          <a:prstGeom prst="rect">
            <a:avLst/>
          </a:prstGeom>
        </p:spPr>
      </p:pic>
      <p:cxnSp>
        <p:nvCxnSpPr>
          <p:cNvPr id="47" name="Connecteur droit 46"/>
          <p:cNvCxnSpPr/>
          <p:nvPr/>
        </p:nvCxnSpPr>
        <p:spPr>
          <a:xfrm flipV="1">
            <a:off x="4215691" y="2100514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218072" y="2872039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813760" y="3713748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7813760" y="2109539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8497179" y="2710741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3338" y="4756484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25625" y="2200275"/>
            <a:ext cx="1200150" cy="2920999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6" y="2200274"/>
            <a:ext cx="2822980" cy="292100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2150" y="2200274"/>
            <a:ext cx="1100931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17" name="Rectangle 16"/>
          <p:cNvSpPr/>
          <p:nvPr/>
        </p:nvSpPr>
        <p:spPr>
          <a:xfrm>
            <a:off x="9071811" y="2200274"/>
            <a:ext cx="1200902" cy="2921000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307909" y="2200275"/>
            <a:ext cx="1407841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519864" y="2200274"/>
            <a:ext cx="2522948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56"/>
          <a:stretch/>
        </p:blipFill>
        <p:spPr>
          <a:xfrm>
            <a:off x="2334126" y="1604543"/>
            <a:ext cx="5782938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5701</TotalTime>
  <Words>1078</Words>
  <Application>Microsoft Office PowerPoint</Application>
  <PresentationFormat>Grand écran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  <vt:lpstr>Présentation PowerPoint</vt:lpstr>
      <vt:lpstr>Deuxième normalisation  </vt:lpstr>
      <vt:lpstr>Présentation PowerPoint</vt:lpstr>
      <vt:lpstr>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145</cp:revision>
  <dcterms:created xsi:type="dcterms:W3CDTF">2022-03-15T15:33:15Z</dcterms:created>
  <dcterms:modified xsi:type="dcterms:W3CDTF">2022-05-23T21:20:49Z</dcterms:modified>
</cp:coreProperties>
</file>