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1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4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3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9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3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2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8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9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7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4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5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7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5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09" y="1195666"/>
            <a:ext cx="6752381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9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5796</TotalTime>
  <Words>1</Words>
  <Application>Microsoft Office PowerPoint</Application>
  <PresentationFormat>Grand écran</PresentationFormat>
  <Paragraphs>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Facette</vt:lpstr>
      <vt:lpstr>CGHcall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130</cp:revision>
  <dcterms:created xsi:type="dcterms:W3CDTF">2022-03-15T15:33:15Z</dcterms:created>
  <dcterms:modified xsi:type="dcterms:W3CDTF">2022-05-20T12:08:58Z</dcterms:modified>
</cp:coreProperties>
</file>