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2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85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0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rCGH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166857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90065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56946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3" y="0"/>
            <a:ext cx="8596312" cy="343852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84" y="3427775"/>
            <a:ext cx="8698071" cy="34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8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193061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22229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64" y="0"/>
            <a:ext cx="8596312" cy="3438524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3239080"/>
            <a:ext cx="9044940" cy="36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1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57" y="2366002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297941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84944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3298024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193804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15176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3195077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90065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129187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3297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101976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258164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46845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275968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40847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044"/>
            <a:ext cx="8596312" cy="3438524"/>
          </a:xfrm>
        </p:spPr>
      </p:pic>
    </p:spTree>
    <p:extLst>
      <p:ext uri="{BB962C8B-B14F-4D97-AF65-F5344CB8AC3E}">
        <p14:creationId xmlns:p14="http://schemas.microsoft.com/office/powerpoint/2010/main" val="48153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2133</TotalTime>
  <Words>1</Words>
  <Application>Microsoft Office PowerPoint</Application>
  <PresentationFormat>Grand écran</PresentationFormat>
  <Paragraphs>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Facette</vt:lpstr>
      <vt:lpstr>rCGH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49</cp:revision>
  <dcterms:created xsi:type="dcterms:W3CDTF">2022-03-15T15:33:15Z</dcterms:created>
  <dcterms:modified xsi:type="dcterms:W3CDTF">2022-05-11T14:49:41Z</dcterms:modified>
</cp:coreProperties>
</file>