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75" r:id="rId9"/>
    <p:sldId id="276" r:id="rId10"/>
    <p:sldId id="27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8955" y="2975811"/>
            <a:ext cx="7692189" cy="36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77334" y="2160590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221831" y="4042611"/>
            <a:ext cx="14758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21830" y="4596064"/>
            <a:ext cx="8582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144251" y="4596064"/>
            <a:ext cx="5534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221831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38662" y="5158292"/>
            <a:ext cx="11229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711116" y="5158292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44252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20978" y="5158292"/>
            <a:ext cx="2767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208421" y="4713959"/>
            <a:ext cx="200524" cy="29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3408945" y="4713959"/>
            <a:ext cx="136361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2650957" y="4733175"/>
            <a:ext cx="240632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2618871" y="4733175"/>
            <a:ext cx="32085" cy="2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394283" y="4733175"/>
            <a:ext cx="240630" cy="3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711116" y="4120400"/>
            <a:ext cx="260681" cy="3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971797" y="4120400"/>
            <a:ext cx="308814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394283" y="3583074"/>
            <a:ext cx="1151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chromosome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04571" y="5386480"/>
            <a:ext cx="11510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solidFill>
                  <a:srgbClr val="C00000"/>
                </a:solidFill>
              </a:rPr>
              <a:t>Donnnées</a:t>
            </a:r>
            <a:r>
              <a:rPr lang="fr-FR" sz="1300" dirty="0" smtClean="0">
                <a:solidFill>
                  <a:srgbClr val="C00000"/>
                </a:solidFill>
              </a:rPr>
              <a:t> segmentées</a:t>
            </a:r>
            <a:endParaRPr lang="fr-FR" sz="1300" dirty="0">
              <a:solidFill>
                <a:srgbClr val="C00000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4213056" y="3578915"/>
            <a:ext cx="24226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635240" y="3580589"/>
            <a:ext cx="138076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806823" y="3294628"/>
            <a:ext cx="454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&lt;</a:t>
            </a:r>
            <a:r>
              <a:rPr lang="fr-FR" sz="1300" dirty="0" smtClean="0">
                <a:solidFill>
                  <a:schemeClr val="accent5"/>
                </a:solidFill>
              </a:rPr>
              <a:t>10</a:t>
            </a:r>
            <a:endParaRPr lang="fr-FR" sz="1300" dirty="0">
              <a:solidFill>
                <a:schemeClr val="accent5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635750" y="3578915"/>
            <a:ext cx="99949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773548" y="3286527"/>
            <a:ext cx="631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&lt;</a:t>
            </a:r>
            <a:r>
              <a:rPr lang="fr-FR" sz="1300" dirty="0" smtClean="0">
                <a:solidFill>
                  <a:schemeClr val="accent5"/>
                </a:solidFill>
              </a:rPr>
              <a:t>3</a:t>
            </a:r>
            <a:r>
              <a:rPr lang="fr-FR" sz="1300" dirty="0" smtClean="0"/>
              <a:t>xSD</a:t>
            </a:r>
            <a:endParaRPr lang="fr-FR" sz="1300" dirty="0"/>
          </a:p>
        </p:txBody>
      </p:sp>
      <p:cxnSp>
        <p:nvCxnSpPr>
          <p:cNvPr id="64" name="Connecteur droit 63"/>
          <p:cNvCxnSpPr/>
          <p:nvPr/>
        </p:nvCxnSpPr>
        <p:spPr>
          <a:xfrm>
            <a:off x="4213056" y="4360111"/>
            <a:ext cx="48029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6813550" y="3729268"/>
            <a:ext cx="0" cy="45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772164" y="3809450"/>
            <a:ext cx="186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Fusion des segments</a:t>
            </a:r>
            <a:endParaRPr lang="fr-FR" sz="1300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244507" y="5158292"/>
            <a:ext cx="24226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071360" y="5159966"/>
            <a:ext cx="19760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838274" y="4874005"/>
            <a:ext cx="454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&gt;</a:t>
            </a:r>
            <a:r>
              <a:rPr lang="fr-FR" sz="1300" dirty="0" smtClean="0">
                <a:solidFill>
                  <a:schemeClr val="accent5"/>
                </a:solidFill>
              </a:rPr>
              <a:t>10</a:t>
            </a:r>
            <a:endParaRPr lang="fr-FR" sz="1300" dirty="0">
              <a:solidFill>
                <a:schemeClr val="accent5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6667201" y="5158292"/>
            <a:ext cx="404159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477895" y="4865904"/>
            <a:ext cx="9587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&lt;(</a:t>
            </a:r>
            <a:r>
              <a:rPr lang="fr-FR" sz="1300" dirty="0" smtClean="0">
                <a:solidFill>
                  <a:schemeClr val="accent5"/>
                </a:solidFill>
              </a:rPr>
              <a:t>3</a:t>
            </a:r>
            <a:r>
              <a:rPr lang="fr-FR" sz="1300" dirty="0" smtClean="0"/>
              <a:t>/</a:t>
            </a:r>
            <a:r>
              <a:rPr lang="fr-FR" sz="1300" dirty="0" smtClean="0">
                <a:solidFill>
                  <a:schemeClr val="accent5"/>
                </a:solidFill>
              </a:rPr>
              <a:t>5</a:t>
            </a:r>
            <a:r>
              <a:rPr lang="fr-FR" sz="1300" dirty="0" smtClean="0"/>
              <a:t>)</a:t>
            </a:r>
            <a:r>
              <a:rPr lang="fr-FR" sz="1300" dirty="0" err="1" smtClean="0"/>
              <a:t>xSD</a:t>
            </a:r>
            <a:endParaRPr lang="fr-FR" sz="13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226611" y="4881359"/>
            <a:ext cx="454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&gt;</a:t>
            </a:r>
            <a:r>
              <a:rPr lang="fr-FR" sz="1300" dirty="0" smtClean="0">
                <a:solidFill>
                  <a:schemeClr val="accent5"/>
                </a:solidFill>
              </a:rPr>
              <a:t>10</a:t>
            </a:r>
            <a:endParaRPr lang="fr-FR" sz="1300" dirty="0">
              <a:solidFill>
                <a:schemeClr val="accent5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4244507" y="5945071"/>
            <a:ext cx="48029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845001" y="5314228"/>
            <a:ext cx="0" cy="45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803615" y="5386480"/>
            <a:ext cx="186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Fusion des segments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,cellularity=</a:t>
            </a:r>
            <a:r>
              <a:rPr lang="fr-FR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fr-FR" dirty="0" smtClean="0"/>
              <a:t>Avec  </a:t>
            </a:r>
            <a:r>
              <a:rPr lang="fr-FR" dirty="0" err="1" smtClean="0"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 = c(0.8, 0.55, 0.7, 0.95)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0421" y="4376126"/>
            <a:ext cx="5406189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576136" y="4659762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 brut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6400800" y="4376126"/>
            <a:ext cx="259882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12831" y="4582817"/>
            <a:ext cx="25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brut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556904" y="4376125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79531" y="4505873"/>
            <a:ext cx="2124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brut, de segmentation, et de call.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7" y="1927709"/>
            <a:ext cx="6613162" cy="41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87" y="1619084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ou la moyenne.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8955" y="2975811"/>
            <a:ext cx="7692189" cy="36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77334" y="2160590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221831" y="4042611"/>
            <a:ext cx="14758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21830" y="4596064"/>
            <a:ext cx="8582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144251" y="4596064"/>
            <a:ext cx="5534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221831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38662" y="5158292"/>
            <a:ext cx="11229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711116" y="5158292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44252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20978" y="5158292"/>
            <a:ext cx="2767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208421" y="4713959"/>
            <a:ext cx="200524" cy="29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3408945" y="4713959"/>
            <a:ext cx="136361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2650957" y="4733175"/>
            <a:ext cx="240632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2618871" y="4733175"/>
            <a:ext cx="32085" cy="2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394283" y="4733175"/>
            <a:ext cx="240630" cy="3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711116" y="4120400"/>
            <a:ext cx="260681" cy="3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971797" y="4120400"/>
            <a:ext cx="308814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394283" y="3583074"/>
            <a:ext cx="1151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chromosome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04571" y="5386480"/>
            <a:ext cx="11510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solidFill>
                  <a:srgbClr val="C00000"/>
                </a:solidFill>
              </a:rPr>
              <a:t>Donnnées</a:t>
            </a:r>
            <a:r>
              <a:rPr lang="fr-FR" sz="1300" dirty="0" smtClean="0">
                <a:solidFill>
                  <a:srgbClr val="C00000"/>
                </a:solidFill>
              </a:rPr>
              <a:t> segmentées</a:t>
            </a:r>
            <a:endParaRPr lang="fr-FR" sz="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8955" y="2975811"/>
            <a:ext cx="7692189" cy="36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77334" y="2160590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221831" y="4042611"/>
            <a:ext cx="14758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21830" y="4596064"/>
            <a:ext cx="8582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144251" y="4596064"/>
            <a:ext cx="5534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221831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38662" y="5158292"/>
            <a:ext cx="11229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711116" y="5158292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44252" y="5158292"/>
            <a:ext cx="2245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20978" y="5158292"/>
            <a:ext cx="2767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208421" y="4713959"/>
            <a:ext cx="200524" cy="29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3408945" y="4713959"/>
            <a:ext cx="136361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2650957" y="4733175"/>
            <a:ext cx="240632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2618871" y="4733175"/>
            <a:ext cx="32085" cy="2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394283" y="4733175"/>
            <a:ext cx="240630" cy="3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711116" y="4120400"/>
            <a:ext cx="260681" cy="3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971797" y="4120400"/>
            <a:ext cx="308814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394283" y="3583074"/>
            <a:ext cx="1151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chromosome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04571" y="5386480"/>
            <a:ext cx="11510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solidFill>
                  <a:srgbClr val="C00000"/>
                </a:solidFill>
              </a:rPr>
              <a:t>Donnnées</a:t>
            </a:r>
            <a:r>
              <a:rPr lang="fr-FR" sz="1300" dirty="0" smtClean="0">
                <a:solidFill>
                  <a:srgbClr val="C00000"/>
                </a:solidFill>
              </a:rPr>
              <a:t> segmentées</a:t>
            </a:r>
            <a:endParaRPr lang="fr-FR" sz="1300" dirty="0">
              <a:solidFill>
                <a:srgbClr val="C00000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4213056" y="3578915"/>
            <a:ext cx="24226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635240" y="3580589"/>
            <a:ext cx="138076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806823" y="3294628"/>
            <a:ext cx="454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&lt;</a:t>
            </a:r>
            <a:r>
              <a:rPr lang="fr-FR" sz="1300" dirty="0" smtClean="0">
                <a:solidFill>
                  <a:schemeClr val="accent5"/>
                </a:solidFill>
              </a:rPr>
              <a:t>10</a:t>
            </a:r>
            <a:endParaRPr lang="fr-FR" sz="1300" dirty="0">
              <a:solidFill>
                <a:schemeClr val="accent5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635750" y="3578915"/>
            <a:ext cx="99949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773548" y="3286527"/>
            <a:ext cx="631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&lt;</a:t>
            </a:r>
            <a:r>
              <a:rPr lang="fr-FR" sz="1300" dirty="0" smtClean="0">
                <a:solidFill>
                  <a:schemeClr val="accent5"/>
                </a:solidFill>
              </a:rPr>
              <a:t>3</a:t>
            </a:r>
            <a:r>
              <a:rPr lang="fr-FR" sz="1300" dirty="0" smtClean="0"/>
              <a:t>xSD</a:t>
            </a:r>
            <a:endParaRPr lang="fr-FR" sz="1300" dirty="0"/>
          </a:p>
        </p:txBody>
      </p:sp>
      <p:cxnSp>
        <p:nvCxnSpPr>
          <p:cNvPr id="64" name="Connecteur droit 63"/>
          <p:cNvCxnSpPr/>
          <p:nvPr/>
        </p:nvCxnSpPr>
        <p:spPr>
          <a:xfrm>
            <a:off x="4213056" y="4360111"/>
            <a:ext cx="48029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6813550" y="3729268"/>
            <a:ext cx="0" cy="45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772164" y="3809450"/>
            <a:ext cx="186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Fusion des segments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0166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2104</TotalTime>
  <Words>298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Deuxième normalisation  </vt:lpstr>
      <vt:lpstr>Calling avec modèle de mélange gaussien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43</cp:revision>
  <dcterms:created xsi:type="dcterms:W3CDTF">2022-03-15T15:33:15Z</dcterms:created>
  <dcterms:modified xsi:type="dcterms:W3CDTF">2022-04-05T17:28:06Z</dcterms:modified>
</cp:coreProperties>
</file>