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70" r:id="rId4"/>
    <p:sldId id="266" r:id="rId5"/>
    <p:sldId id="260" r:id="rId6"/>
    <p:sldId id="267" r:id="rId7"/>
    <p:sldId id="269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CGHcall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4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Pipeline</a:t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99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Input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75" y="1665704"/>
            <a:ext cx="7398352" cy="460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/>
              <a:t>Pre-process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03847" y="1281378"/>
            <a:ext cx="341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preprocess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maxmiss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nchrom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22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955" y="1604543"/>
            <a:ext cx="5809467" cy="484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/>
              <a:t>Première normalisation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487" y="1619084"/>
            <a:ext cx="5761818" cy="4590249"/>
          </a:xfrm>
        </p:spPr>
      </p:pic>
      <p:sp>
        <p:nvSpPr>
          <p:cNvPr id="3" name="ZoneTexte 2"/>
          <p:cNvSpPr txBox="1"/>
          <p:nvPr/>
        </p:nvSpPr>
        <p:spPr>
          <a:xfrm>
            <a:off x="2673626" y="1434418"/>
            <a:ext cx="462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normalize</a:t>
            </a:r>
            <a:r>
              <a:rPr lang="fr-FR" dirty="0" smtClean="0">
                <a:latin typeface="Agency FB" panose="020B0503020202020204" pitchFamily="34" charset="0"/>
              </a:rPr>
              <a:t>(data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median</a:t>
            </a:r>
            <a:r>
              <a:rPr lang="fr-FR" dirty="0">
                <a:latin typeface="Agency FB" panose="020B0503020202020204" pitchFamily="34" charset="0"/>
              </a:rPr>
              <a:t>", </a:t>
            </a:r>
            <a:r>
              <a:rPr lang="fr-FR" dirty="0" err="1">
                <a:latin typeface="Agency FB" panose="020B0503020202020204" pitchFamily="34" charset="0"/>
              </a:rPr>
              <a:t>smoothOutliers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TRUE</a:t>
            </a:r>
            <a:r>
              <a:rPr lang="fr-FR" dirty="0">
                <a:latin typeface="Agency FB" panose="020B0503020202020204" pitchFamily="34" charset="0"/>
              </a:rPr>
              <a:t>)</a:t>
            </a:r>
            <a:endParaRPr lang="fr-FR" dirty="0"/>
          </a:p>
        </p:txBody>
      </p:sp>
      <p:sp>
        <p:nvSpPr>
          <p:cNvPr id="9" name="Espace réservé du contenu 7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Recentrage des données par la médiane </a:t>
            </a:r>
          </a:p>
          <a:p>
            <a:pPr marL="0" indent="0">
              <a:buFont typeface="Wingdings 3" charset="2"/>
              <a:buNone/>
            </a:pPr>
            <a:r>
              <a:rPr lang="fr-FR" dirty="0" smtClean="0"/>
              <a:t>ou la moyenne.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526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23513" y="14273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segmentData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DNAcopy</a:t>
            </a:r>
            <a:r>
              <a:rPr lang="fr-FR" dirty="0">
                <a:latin typeface="Agency FB" panose="020B0503020202020204" pitchFamily="34" charset="0"/>
              </a:rPr>
              <a:t>",</a:t>
            </a:r>
            <a:r>
              <a:rPr lang="fr-FR" dirty="0" err="1">
                <a:latin typeface="Agency FB" panose="020B0503020202020204" pitchFamily="34" charset="0"/>
              </a:rPr>
              <a:t>undo.splits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sdundo</a:t>
            </a:r>
            <a:r>
              <a:rPr lang="fr-FR" dirty="0">
                <a:latin typeface="Agency FB" panose="020B0503020202020204" pitchFamily="34" charset="0"/>
              </a:rPr>
              <a:t>",undo.SD=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clen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10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relSDlong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84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23513" y="14273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gency FB" panose="020B0503020202020204" pitchFamily="34" charset="0"/>
              </a:rPr>
              <a:t> </a:t>
            </a:r>
            <a:r>
              <a:rPr lang="fr-FR" dirty="0" err="1" smtClean="0">
                <a:latin typeface="Agency FB" panose="020B0503020202020204" pitchFamily="34" charset="0"/>
              </a:rPr>
              <a:t>postsegnormalize</a:t>
            </a:r>
            <a:r>
              <a:rPr lang="fr-FR" dirty="0" smtClean="0">
                <a:latin typeface="Agency FB" panose="020B0503020202020204" pitchFamily="34" charset="0"/>
              </a:rPr>
              <a:t>(data)</a:t>
            </a:r>
            <a:endParaRPr lang="fr-FR" dirty="0">
              <a:latin typeface="Agency FB" panose="020B0503020202020204" pitchFamily="34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17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sp>
        <p:nvSpPr>
          <p:cNvPr id="3" name="Espace réservé du contenu 3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>
                <a:latin typeface="Agency FB" panose="020B0503020202020204" pitchFamily="34" charset="0"/>
              </a:rPr>
              <a:t>CGHcall</a:t>
            </a:r>
            <a:r>
              <a:rPr lang="fr-FR" dirty="0" smtClean="0">
                <a:latin typeface="Agency FB" panose="020B0503020202020204" pitchFamily="34" charset="0"/>
              </a:rPr>
              <a:t>(</a:t>
            </a:r>
            <a:r>
              <a:rPr lang="fr-FR" dirty="0" err="1" smtClean="0">
                <a:latin typeface="Agency FB" panose="020B0503020202020204" pitchFamily="34" charset="0"/>
              </a:rPr>
              <a:t>postseg.cghdata,nclass</a:t>
            </a:r>
            <a:r>
              <a:rPr lang="fr-FR" dirty="0" smtClean="0">
                <a:latin typeface="Agency FB" panose="020B0503020202020204" pitchFamily="34" charset="0"/>
              </a:rPr>
              <a:t>=</a:t>
            </a:r>
            <a:r>
              <a:rPr lang="fr-FR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 smtClean="0">
                <a:latin typeface="Agency FB" panose="020B0503020202020204" pitchFamily="34" charset="0"/>
              </a:rPr>
              <a:t>,cellularity=</a:t>
            </a:r>
            <a:r>
              <a:rPr lang="fr-FR" dirty="0" err="1" smtClean="0">
                <a:solidFill>
                  <a:srgbClr val="FF0000"/>
                </a:solidFill>
                <a:latin typeface="Agency FB" panose="020B0503020202020204" pitchFamily="34" charset="0"/>
              </a:rPr>
              <a:t>tumorProp</a:t>
            </a:r>
            <a:r>
              <a:rPr lang="fr-FR" dirty="0" smtClean="0">
                <a:latin typeface="Agency FB" panose="020B0503020202020204" pitchFamily="34" charset="0"/>
              </a:rPr>
              <a:t>)</a:t>
            </a:r>
          </a:p>
          <a:p>
            <a:r>
              <a:rPr lang="fr-FR" dirty="0" smtClean="0"/>
              <a:t>Avec  </a:t>
            </a:r>
            <a:r>
              <a:rPr lang="fr-FR" dirty="0" err="1" smtClean="0">
                <a:latin typeface="Agency FB" panose="020B0503020202020204" pitchFamily="34" charset="0"/>
              </a:rPr>
              <a:t>tumorProp</a:t>
            </a:r>
            <a:r>
              <a:rPr lang="fr-FR" dirty="0" smtClean="0">
                <a:latin typeface="Agency FB" panose="020B0503020202020204" pitchFamily="34" charset="0"/>
              </a:rPr>
              <a:t> = c(0.8, 0.55, 0.7, 0.95)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73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Objet </a:t>
            </a:r>
            <a:r>
              <a:rPr lang="fr-FR" dirty="0" err="1" smtClean="0"/>
              <a:t>CGHcall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54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1675</TotalTime>
  <Words>74</Words>
  <Application>Microsoft Office PowerPoint</Application>
  <PresentationFormat>Grand écran</PresentationFormat>
  <Paragraphs>19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Agency FB</vt:lpstr>
      <vt:lpstr>Arial</vt:lpstr>
      <vt:lpstr>Trebuchet MS</vt:lpstr>
      <vt:lpstr>Wingdings 3</vt:lpstr>
      <vt:lpstr>Facette</vt:lpstr>
      <vt:lpstr>CGHcall </vt:lpstr>
      <vt:lpstr>Pipeline </vt:lpstr>
      <vt:lpstr>Input</vt:lpstr>
      <vt:lpstr>Pre-process</vt:lpstr>
      <vt:lpstr>Première normalisation</vt:lpstr>
      <vt:lpstr>Segmentation </vt:lpstr>
      <vt:lpstr>Deuxième normalisation  </vt:lpstr>
      <vt:lpstr>Calling avec modèle de mélange gaussien</vt:lpstr>
      <vt:lpstr>Objet CGHcall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30</cp:revision>
  <dcterms:created xsi:type="dcterms:W3CDTF">2022-03-15T15:33:15Z</dcterms:created>
  <dcterms:modified xsi:type="dcterms:W3CDTF">2022-04-04T16:18:41Z</dcterms:modified>
</cp:coreProperties>
</file>