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88" r:id="rId14"/>
    <p:sldId id="290" r:id="rId15"/>
    <p:sldId id="289" r:id="rId16"/>
    <p:sldId id="285" r:id="rId17"/>
    <p:sldId id="292" r:id="rId18"/>
    <p:sldId id="293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521370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965806" y="2214167"/>
            <a:ext cx="49903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légèrement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521370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965806" y="2214167"/>
            <a:ext cx="49903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560352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9050215" y="2648035"/>
            <a:ext cx="1165110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2" name="Espace réservé du contenu 3"/>
          <p:cNvSpPr txBox="1">
            <a:spLocks/>
          </p:cNvSpPr>
          <p:nvPr/>
        </p:nvSpPr>
        <p:spPr>
          <a:xfrm>
            <a:off x="9965806" y="962334"/>
            <a:ext cx="1319776" cy="95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800" dirty="0" smtClean="0"/>
              <a:t>Dans la pratique, un segment ne peut pas chevaucher plusieurs chromosomes</a:t>
            </a:r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légèrement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521370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965806" y="2214167"/>
            <a:ext cx="49903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560352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9050215" y="2648035"/>
            <a:ext cx="1165110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2" name="Espace réservé du contenu 3"/>
          <p:cNvSpPr txBox="1">
            <a:spLocks/>
          </p:cNvSpPr>
          <p:nvPr/>
        </p:nvSpPr>
        <p:spPr>
          <a:xfrm>
            <a:off x="9965806" y="962334"/>
            <a:ext cx="1319776" cy="95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800" dirty="0" smtClean="0"/>
              <a:t>Dans la pratique, un segment ne peut pas chevaucher plusieurs chromosomes</a:t>
            </a:r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légèrement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521370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965806" y="2214167"/>
            <a:ext cx="49903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560352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9050215" y="2648035"/>
            <a:ext cx="1165110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légèrement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2" name="Espace réservé du contenu 3"/>
          <p:cNvSpPr txBox="1">
            <a:spLocks/>
          </p:cNvSpPr>
          <p:nvPr/>
        </p:nvSpPr>
        <p:spPr>
          <a:xfrm>
            <a:off x="9965806" y="962334"/>
            <a:ext cx="1319776" cy="95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800" dirty="0" smtClean="0"/>
              <a:t>Dans la pratique, un segment ne peut pas chevaucher plusieurs chromosomes</a:t>
            </a:r>
          </a:p>
        </p:txBody>
      </p: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Détermine la cellularité et la ploïdie</a:t>
            </a:r>
          </a:p>
          <a:p>
            <a:r>
              <a:rPr lang="fr-FR" dirty="0" smtClean="0"/>
              <a:t>Estime le nombre de copies </a:t>
            </a:r>
            <a:r>
              <a:rPr lang="fr-FR" dirty="0" smtClean="0"/>
              <a:t>pour chaque allèle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</a:t>
            </a:r>
            <a:r>
              <a:rPr lang="fr-FR" dirty="0" smtClean="0"/>
              <a:t>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9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</a:t>
            </a:r>
            <a:r>
              <a:rPr lang="fr-FR" dirty="0" smtClean="0"/>
              <a:t>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Ici, ces paramètres ont été estimés à 0,87 et 1,63.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99" y="1975357"/>
            <a:ext cx="3751482" cy="37514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8121438" y="2715536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7586573" y="2663858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910424" y="5478889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1,63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6975031" y="2268396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0,87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518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3143003"/>
            <a:ext cx="10867999" cy="18865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19137" y="4616757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4126" y="1507957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6764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79340" y="4616754"/>
            <a:ext cx="226355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Différents graphes peuvent être générés à partir des profils ASCAT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062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046" y="1507957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Comment les solutions sont-elles évaluées?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métrique indiquant la crédibilité d’une solution va de 0 à 100, 100 étant le meilleur score. </a:t>
            </a:r>
            <a:br>
              <a:rPr lang="fr-FR" dirty="0" smtClean="0"/>
            </a:br>
            <a:r>
              <a:rPr lang="fr-FR" dirty="0" smtClean="0"/>
              <a:t>Elle est calculée ainsi: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1750</TotalTime>
  <Words>921</Words>
  <Application>Microsoft Office PowerPoint</Application>
  <PresentationFormat>Grand écran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Calling</vt:lpstr>
      <vt:lpstr>Calling</vt:lpstr>
      <vt:lpstr>Calling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70</cp:revision>
  <dcterms:created xsi:type="dcterms:W3CDTF">2022-03-15T15:33:15Z</dcterms:created>
  <dcterms:modified xsi:type="dcterms:W3CDTF">2022-04-14T15:38:07Z</dcterms:modified>
</cp:coreProperties>
</file>