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rCGH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20</cp:revision>
  <dcterms:created xsi:type="dcterms:W3CDTF">2022-03-15T15:33:15Z</dcterms:created>
  <dcterms:modified xsi:type="dcterms:W3CDTF">2022-04-20T17:00:33Z</dcterms:modified>
</cp:coreProperties>
</file>