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  <p:sldMasterId id="2147483754" r:id="rId2"/>
  </p:sldMasterIdLst>
  <p:sldIdLst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52EA-C518-47CD-8D0E-B55297322937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3BDB-59C9-407D-9692-09161966E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088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52EA-C518-47CD-8D0E-B55297322937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3BDB-59C9-407D-9692-09161966E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5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52EA-C518-47CD-8D0E-B55297322937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3BDB-59C9-407D-9692-09161966E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0999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52EA-C518-47CD-8D0E-B55297322937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3BDB-59C9-407D-9692-09161966E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694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52EA-C518-47CD-8D0E-B55297322937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3BDB-59C9-407D-9692-09161966E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2017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52EA-C518-47CD-8D0E-B55297322937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3BDB-59C9-407D-9692-09161966E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6624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52EA-C518-47CD-8D0E-B55297322937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3BDB-59C9-407D-9692-09161966E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859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52EA-C518-47CD-8D0E-B55297322937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3BDB-59C9-407D-9692-09161966E0C3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463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52EA-C518-47CD-8D0E-B55297322937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3BDB-59C9-407D-9692-09161966E0C3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784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52EA-C518-47CD-8D0E-B55297322937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3BDB-59C9-407D-9692-09161966E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8440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52EA-C518-47CD-8D0E-B55297322937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3BDB-59C9-407D-9692-09161966E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276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52EA-C518-47CD-8D0E-B55297322937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3BDB-59C9-407D-9692-09161966E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0436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52EA-C518-47CD-8D0E-B55297322937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3BDB-59C9-407D-9692-09161966E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0294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52EA-C518-47CD-8D0E-B55297322937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3BDB-59C9-407D-9692-09161966E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2147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52EA-C518-47CD-8D0E-B55297322937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3BDB-59C9-407D-9692-09161966E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763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52EA-C518-47CD-8D0E-B55297322937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3BDB-59C9-407D-9692-09161966E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20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52EA-C518-47CD-8D0E-B55297322937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3BDB-59C9-407D-9692-09161966E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332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52EA-C518-47CD-8D0E-B55297322937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3BDB-59C9-407D-9692-09161966E0C3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90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52EA-C518-47CD-8D0E-B55297322937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3BDB-59C9-407D-9692-09161966E0C3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0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52EA-C518-47CD-8D0E-B55297322937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3BDB-59C9-407D-9692-09161966E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57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52EA-C518-47CD-8D0E-B55297322937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3BDB-59C9-407D-9692-09161966E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11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52EA-C518-47CD-8D0E-B55297322937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3BDB-59C9-407D-9692-09161966E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55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76B52EA-C518-47CD-8D0E-B55297322937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A3BDB-59C9-407D-9692-09161966E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868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76B52EA-C518-47CD-8D0E-B55297322937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A3BDB-59C9-407D-9692-09161966E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39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681DB6-06BA-4A11-B085-DB337EB77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6269"/>
            <a:ext cx="9144000" cy="1016830"/>
          </a:xfrm>
        </p:spPr>
        <p:txBody>
          <a:bodyPr>
            <a:normAutofit/>
          </a:bodyPr>
          <a:lstStyle/>
          <a:p>
            <a:r>
              <a:rPr lang="fr-FR" cap="small" dirty="0">
                <a:solidFill>
                  <a:srgbClr val="0070C0"/>
                </a:solidFill>
              </a:rPr>
              <a:t>Ani’ Forme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1040265-E59A-4CC6-8324-651C0BD0F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33909"/>
            <a:ext cx="9144000" cy="3249152"/>
          </a:xfrm>
        </p:spPr>
        <p:txBody>
          <a:bodyPr>
            <a:normAutofit/>
          </a:bodyPr>
          <a:lstStyle/>
          <a:p>
            <a:r>
              <a:rPr lang="fr-FR" sz="3600" dirty="0"/>
              <a:t>Parties du projet fonctionnelles :</a:t>
            </a:r>
          </a:p>
          <a:p>
            <a:endParaRPr lang="fr-F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/>
              <a:t>Connexion (adm, sec, </a:t>
            </a:r>
            <a:r>
              <a:rPr lang="fr-FR" dirty="0" err="1"/>
              <a:t>vet</a:t>
            </a:r>
            <a:r>
              <a:rPr lang="fr-FR" dirty="0"/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/>
              <a:t>Gestion du Personnel (Ajout, Suppression, Modification)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/>
              <a:t>Gestion des Clients (Ajout, Suppression, Modification, Recherche)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/>
              <a:t>Gestion des Animaux (Ajout, Suppression, Modification)</a:t>
            </a:r>
          </a:p>
        </p:txBody>
      </p:sp>
    </p:spTree>
    <p:extLst>
      <p:ext uri="{BB962C8B-B14F-4D97-AF65-F5344CB8AC3E}">
        <p14:creationId xmlns:p14="http://schemas.microsoft.com/office/powerpoint/2010/main" val="1819563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681DB6-06BA-4A11-B085-DB337EB77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9164"/>
            <a:ext cx="9144000" cy="1016830"/>
          </a:xfrm>
        </p:spPr>
        <p:txBody>
          <a:bodyPr>
            <a:normAutofit/>
          </a:bodyPr>
          <a:lstStyle/>
          <a:p>
            <a:r>
              <a:rPr lang="fr-FR" cap="small" dirty="0">
                <a:solidFill>
                  <a:srgbClr val="0070C0"/>
                </a:solidFill>
              </a:rPr>
              <a:t>Ani’ Forme</a:t>
            </a:r>
            <a:endParaRPr lang="fr-FR" dirty="0">
              <a:solidFill>
                <a:srgbClr val="FF3399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1040265-E59A-4CC6-8324-651C0BD0F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39193"/>
            <a:ext cx="9144000" cy="2843868"/>
          </a:xfrm>
        </p:spPr>
        <p:txBody>
          <a:bodyPr>
            <a:normAutofit/>
          </a:bodyPr>
          <a:lstStyle/>
          <a:p>
            <a:r>
              <a:rPr lang="fr-FR" sz="3600" dirty="0"/>
              <a:t>Parties du projet non-fonctionnelles :</a:t>
            </a:r>
          </a:p>
          <a:p>
            <a:endParaRPr lang="fr-F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/>
              <a:t>Agenda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/>
              <a:t>Prise de rendez-vous</a:t>
            </a:r>
          </a:p>
        </p:txBody>
      </p:sp>
    </p:spTree>
    <p:extLst>
      <p:ext uri="{BB962C8B-B14F-4D97-AF65-F5344CB8AC3E}">
        <p14:creationId xmlns:p14="http://schemas.microsoft.com/office/powerpoint/2010/main" val="2356408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681DB6-06BA-4A11-B085-DB337EB77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7875"/>
            <a:ext cx="9144000" cy="1016830"/>
          </a:xfrm>
        </p:spPr>
        <p:txBody>
          <a:bodyPr>
            <a:normAutofit/>
          </a:bodyPr>
          <a:lstStyle/>
          <a:p>
            <a:r>
              <a:rPr lang="fr-FR" cap="small" dirty="0">
                <a:solidFill>
                  <a:srgbClr val="0070C0"/>
                </a:solidFill>
              </a:rPr>
              <a:t>Ani’ Forme</a:t>
            </a:r>
            <a:endParaRPr lang="fr-FR" dirty="0">
              <a:solidFill>
                <a:srgbClr val="FF3399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1040265-E59A-4CC6-8324-651C0BD0F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73525"/>
            <a:ext cx="9144000" cy="4037162"/>
          </a:xfrm>
        </p:spPr>
        <p:txBody>
          <a:bodyPr>
            <a:normAutofit fontScale="92500" lnSpcReduction="10000"/>
          </a:bodyPr>
          <a:lstStyle/>
          <a:p>
            <a:r>
              <a:rPr lang="fr-FR" sz="3900" dirty="0"/>
              <a:t>Partage des tâches : </a:t>
            </a:r>
          </a:p>
          <a:p>
            <a:endParaRPr lang="fr-FR" sz="2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600" dirty="0"/>
              <a:t>Front : </a:t>
            </a:r>
            <a:r>
              <a:rPr lang="fr-FR" sz="2600" dirty="0" err="1"/>
              <a:t>Maelien</a:t>
            </a:r>
            <a:r>
              <a:rPr lang="fr-FR" sz="2600" dirty="0"/>
              <a:t> / Back : Elie</a:t>
            </a:r>
          </a:p>
          <a:p>
            <a:endParaRPr lang="fr-FR" dirty="0"/>
          </a:p>
          <a:p>
            <a:r>
              <a:rPr lang="fr-FR" sz="3900" dirty="0"/>
              <a:t>Conclusion :</a:t>
            </a:r>
          </a:p>
          <a:p>
            <a:endParaRPr lang="fr-FR" sz="2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600" dirty="0"/>
              <a:t>Les Observables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600" dirty="0"/>
              <a:t>Lecture des besoins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600" dirty="0"/>
              <a:t>Organisation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231299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227</TotalTime>
  <Words>82</Words>
  <Application>Microsoft Office PowerPoint</Application>
  <PresentationFormat>Grand écran</PresentationFormat>
  <Paragraphs>22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Wingdings 2</vt:lpstr>
      <vt:lpstr>HDOfficeLightV0</vt:lpstr>
      <vt:lpstr>1_HDOfficeLightV0</vt:lpstr>
      <vt:lpstr>Ani’ Forme</vt:lpstr>
      <vt:lpstr>Ani’ Forme</vt:lpstr>
      <vt:lpstr>Ani’ Forme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Ani’ Forme</dc:title>
  <dc:creator>Elie Cosnier</dc:creator>
  <cp:lastModifiedBy>Elie Cosnier</cp:lastModifiedBy>
  <cp:revision>3</cp:revision>
  <dcterms:created xsi:type="dcterms:W3CDTF">2018-07-05T16:21:29Z</dcterms:created>
  <dcterms:modified xsi:type="dcterms:W3CDTF">2018-07-05T20:08:45Z</dcterms:modified>
</cp:coreProperties>
</file>