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8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7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7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2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4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9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9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CDD5-8EA4-4266-B956-C17730DD46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CDD5-8EA4-4266-B956-C17730DD46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8205D-885F-47D6-A935-F3990BC0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203"/>
          </a:xfrm>
        </p:spPr>
        <p:txBody>
          <a:bodyPr/>
          <a:lstStyle/>
          <a:p>
            <a:pPr algn="ctr"/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10509" cy="4796376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 </a:t>
            </a:r>
            <a:r>
              <a:rPr lang="fr-FR" sz="2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2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C’est quoi?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2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VM</a:t>
            </a:r>
            <a:r>
              <a:rPr lang="fr-FR" sz="2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 cartes à puces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2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Permet l’exécution au sein de la carte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2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Capacité limitée de mémoire et de traitement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2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Capabilité de déployer multiple applications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2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Exécution sécurisée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2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respectant ISO 7816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2842" y="1690688"/>
            <a:ext cx="4751717" cy="479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fr-FR" sz="2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Pourquoi ? 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 pouvoir développer des applications utilisant :</a:t>
            </a:r>
            <a:endParaRPr lang="en-US" sz="21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langage simple</a:t>
            </a:r>
            <a:endParaRPr lang="en-US" sz="21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2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ouvert</a:t>
            </a:r>
            <a:endParaRPr lang="en-US" sz="21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2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compréhensible par un grand nombre de développeurs 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627"/>
          </a:xfrm>
        </p:spPr>
        <p:txBody>
          <a:bodyPr/>
          <a:lstStyle/>
          <a:p>
            <a:pPr algn="ctr"/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754696"/>
            <a:ext cx="5010509" cy="4796376"/>
          </a:xfrm>
        </p:spPr>
        <p:txBody>
          <a:bodyPr>
            <a:normAutofit lnSpcReduction="10000"/>
          </a:bodyPr>
          <a:lstStyle/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1996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 Java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1.0 (Apparition)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1997 : Java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2.0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1999 : Java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2.1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2002 : Java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2.2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2008 : Java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3.0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2009 : Java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3.0.1</a:t>
            </a: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3.0.2</a:t>
            </a: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3.0.3</a:t>
            </a: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3.0.4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92752" cy="1325563"/>
          </a:xfrm>
        </p:spPr>
        <p:txBody>
          <a:bodyPr/>
          <a:lstStyle/>
          <a:p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321" y="1690687"/>
            <a:ext cx="5010509" cy="4796376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Avec / sans contact </a:t>
            </a:r>
            <a:endParaRPr lang="fr-FR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Avec / sans micro-processeur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FR" sz="20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06493" y="1183667"/>
            <a:ext cx="6096000" cy="4828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Carte bancaire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Carte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Carte Identité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Carte </a:t>
            </a:r>
            <a:r>
              <a:rPr lang="fr-FR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Santé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Contrôle d’accès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Autres…. Applications privée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4056" y="365124"/>
            <a:ext cx="44927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62856" y="59218"/>
            <a:ext cx="307930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Architecture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62456"/>
            <a:ext cx="6793992" cy="491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4924" y="2321904"/>
            <a:ext cx="476711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2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environnement d’exécution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 machine virtuelle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ensemble de librairies accessibles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4652" y="6179819"/>
            <a:ext cx="57546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N.B. : Séparation claire entre système et applications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924" y="1560731"/>
            <a:ext cx="5754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fr-FR" alt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 </a:t>
            </a:r>
            <a:r>
              <a:rPr lang="fr-F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</a:t>
            </a:r>
            <a:r>
              <a:rPr lang="fr-FR" alt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 articulée autour de:</a:t>
            </a:r>
            <a:endParaRPr lang="en-US" altLang="en-US" sz="2400" dirty="0"/>
          </a:p>
        </p:txBody>
      </p:sp>
      <p:sp>
        <p:nvSpPr>
          <p:cNvPr id="5" name="Notched Right Arrow 4"/>
          <p:cNvSpPr/>
          <p:nvPr/>
        </p:nvSpPr>
        <p:spPr>
          <a:xfrm>
            <a:off x="4453128" y="2517491"/>
            <a:ext cx="1182602" cy="2348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/>
          <p:cNvSpPr/>
          <p:nvPr/>
        </p:nvSpPr>
        <p:spPr>
          <a:xfrm>
            <a:off x="3494488" y="3247440"/>
            <a:ext cx="3162344" cy="2205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3494488" y="4209603"/>
            <a:ext cx="3162344" cy="21181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62856" y="59218"/>
            <a:ext cx="215905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Versions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3252" y="1275917"/>
            <a:ext cx="562665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dirty="0"/>
              <a:t>V3.0 plate-forme se décline en 2 versions :</a:t>
            </a:r>
            <a:endParaRPr lang="en-US" dirty="0"/>
          </a:p>
          <a:p>
            <a:pPr lvl="0"/>
            <a:r>
              <a:rPr lang="fr-FR" dirty="0"/>
              <a:t/>
            </a:r>
            <a:br>
              <a:rPr lang="fr-FR" dirty="0"/>
            </a:br>
            <a:r>
              <a:rPr lang="fr-FR" b="1" dirty="0"/>
              <a:t>Connectée 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Nouvelle architecture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Carte à puce se transforme en élément sécurisé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Peut fournir des services réseaux IP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fr-FR" dirty="0"/>
              <a:t>http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fr-FR" dirty="0"/>
              <a:t>HTTPS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fr-FR" dirty="0"/>
              <a:t>Identification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fr-FR" dirty="0"/>
              <a:t>Accès aux ressources d’un </a:t>
            </a:r>
            <a:r>
              <a:rPr lang="fr-FR" dirty="0" smtClean="0"/>
              <a:t>réseau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78836" y="1576561"/>
            <a:ext cx="563579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fr-FR" dirty="0"/>
              <a:t/>
            </a:r>
            <a:br>
              <a:rPr lang="fr-FR" dirty="0"/>
            </a:br>
            <a:r>
              <a:rPr lang="fr-FR" b="1" dirty="0" smtClean="0"/>
              <a:t>Classique</a:t>
            </a:r>
            <a:r>
              <a:rPr lang="fr-FR" b="1" dirty="0"/>
              <a:t> – Pour systèmes 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limités en ressources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qui supportent applications basées sure applets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9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" y="320040"/>
            <a:ext cx="11649456" cy="62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8088</TotalTime>
  <Words>76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Introduction</vt:lpstr>
      <vt:lpstr>Historique</vt:lpstr>
      <vt:lpstr>Type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Kassis</dc:creator>
  <cp:lastModifiedBy>Elie Kassis</cp:lastModifiedBy>
  <cp:revision>8</cp:revision>
  <dcterms:created xsi:type="dcterms:W3CDTF">2016-02-02T15:59:24Z</dcterms:created>
  <dcterms:modified xsi:type="dcterms:W3CDTF">2016-03-01T11:33:58Z</dcterms:modified>
</cp:coreProperties>
</file>