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49"/>
  </p:normalViewPr>
  <p:slideViewPr>
    <p:cSldViewPr snapToGrid="0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348F-E59E-DA46-51A0-D23EB8EDB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9EF0-27B8-CA74-BC05-6BFEA352A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24196-ABB6-8656-D820-7EC74CB8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3-083A-FD4D-84DC-6DB18ACCC497}" type="datetimeFigureOut">
              <a:rPr lang="en-FR" smtClean="0"/>
              <a:t>13/02/2025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9D48-DE99-F0F8-1F66-E83061FE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2856-549B-7903-5455-4A64AB63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421B-BA9D-2940-8C4F-D540D30F5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0199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6FC8-CBEA-91EF-BF07-47363199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97057-F52A-CBAA-CCFA-1F771377A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D483E-2ADC-0B23-8C72-6BE7BCE0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3-083A-FD4D-84DC-6DB18ACCC497}" type="datetimeFigureOut">
              <a:rPr lang="en-FR" smtClean="0"/>
              <a:t>13/02/2025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98A2D-218A-C974-4C9D-2525202D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48E2-24C1-C6C7-8941-ED2E07B2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421B-BA9D-2940-8C4F-D540D30F5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2407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83E87-20A5-44BF-4139-15CCA886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04838-BD8B-6CFE-1013-947D9A8A6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DDFB-6A81-FB25-B160-95CE051B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3-083A-FD4D-84DC-6DB18ACCC497}" type="datetimeFigureOut">
              <a:rPr lang="en-FR" smtClean="0"/>
              <a:t>13/02/2025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595B-3E38-5F2F-F9D0-6B549546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BD36C-8B5C-F765-B5E4-B9B041D6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421B-BA9D-2940-8C4F-D540D30F5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8911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46FE-6BCF-CB37-61A0-3961FA72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35D2-4732-8D1F-0CD8-353CFDBE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0AE49-7200-4DDC-B838-504B4F12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3-083A-FD4D-84DC-6DB18ACCC497}" type="datetimeFigureOut">
              <a:rPr lang="en-FR" smtClean="0"/>
              <a:t>13/02/2025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5C35-39D3-E313-5C02-91A9DD54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5AFB5-BE9C-7E84-D730-C5B61DEB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421B-BA9D-2940-8C4F-D540D30F5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1506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DDBD-2466-CECF-5C32-24F4511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AEAFF-44B7-AE8C-E4E4-082746D9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9248A-9991-8440-6FEB-692536F0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3-083A-FD4D-84DC-6DB18ACCC497}" type="datetimeFigureOut">
              <a:rPr lang="en-FR" smtClean="0"/>
              <a:t>13/02/2025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A19C2-3918-B58A-885F-C62DD6F8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1C327-1CF5-2F09-CB7C-F8FAA78D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421B-BA9D-2940-8C4F-D540D30F5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5855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4F33-DCB2-DBFE-70E4-5810B837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90F3-6575-2588-EF3E-3824B37C8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6E6B9-50C9-4E63-4F18-2A43413C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A878-A0E4-402C-00CD-C2A6DA54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3-083A-FD4D-84DC-6DB18ACCC497}" type="datetimeFigureOut">
              <a:rPr lang="en-FR" smtClean="0"/>
              <a:t>13/02/2025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7FC30-6694-53B6-5CBB-BA01370A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CD6B6-8451-92EB-C845-7A88C5EE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421B-BA9D-2940-8C4F-D540D30F5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5696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645D-98E1-92F8-8FC0-2BC88F6F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472F3-D113-9949-23CD-2F6FE45B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4D86D-9E9A-9C18-937F-74C30C637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65B9F-E763-6BFE-205B-FECDB765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1B175-3E2A-2B1C-BBA5-576217E4B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CDA76-5994-0400-7747-B43711E8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3-083A-FD4D-84DC-6DB18ACCC497}" type="datetimeFigureOut">
              <a:rPr lang="en-FR" smtClean="0"/>
              <a:t>13/02/2025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128CF-6AFF-2997-E974-4326C0D3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1D0AC-412B-DFE6-11DA-8458D832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421B-BA9D-2940-8C4F-D540D30F5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5539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5A0F-7691-971A-5521-17FAC074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0F723-3387-92A8-2E5E-123F9779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3-083A-FD4D-84DC-6DB18ACCC497}" type="datetimeFigureOut">
              <a:rPr lang="en-FR" smtClean="0"/>
              <a:t>13/02/2025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1E1C8-7F65-D844-3195-B3EE6911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489E1-1424-E4EA-1A47-8D44ED16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421B-BA9D-2940-8C4F-D540D30F5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126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B4375-A6D2-5CD5-B140-4F4E3C08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3-083A-FD4D-84DC-6DB18ACCC497}" type="datetimeFigureOut">
              <a:rPr lang="en-FR" smtClean="0"/>
              <a:t>13/02/2025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36A85-F0AA-24DB-9E42-4FC690F5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CD47B-77B5-9562-F712-CA96007E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421B-BA9D-2940-8C4F-D540D30F5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1025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62C5-63CE-1B07-F14D-4C0165E9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FD76-7A30-3DC5-8977-60DF0BAA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87AC-18BA-A136-AAAA-3ECD8BC27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97B48-BDF7-F01C-537C-988ECF13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3-083A-FD4D-84DC-6DB18ACCC497}" type="datetimeFigureOut">
              <a:rPr lang="en-FR" smtClean="0"/>
              <a:t>13/02/2025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6717-2FFC-CA04-8B89-E41E33DD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17FB3-06A2-2EEC-46C9-2BF565D3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421B-BA9D-2940-8C4F-D540D30F5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0334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0407-95BB-A6A1-3EF1-2C856F10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24705-8798-F9D0-2E18-AE59C741A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C5B09-1F98-C98C-EFA1-5F8C88A47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710D-B883-2BCA-DB81-C1C9A9A7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2A13-083A-FD4D-84DC-6DB18ACCC497}" type="datetimeFigureOut">
              <a:rPr lang="en-FR" smtClean="0"/>
              <a:t>13/02/2025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0609A-2735-6E0E-BEF8-F9056E6D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8E93E-4843-6E77-8460-7CEF4DE3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421B-BA9D-2940-8C4F-D540D30F5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2898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A6BDA-AA3A-F9B0-842B-773379BD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DFF4-36F9-0FB7-6725-D547E1865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782D0-A856-1374-1031-1950686C7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72A13-083A-FD4D-84DC-6DB18ACCC497}" type="datetimeFigureOut">
              <a:rPr lang="en-FR" smtClean="0"/>
              <a:t>13/02/2025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62FAA-5513-1D87-746D-543E11CFB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BD40-06A8-51D7-8118-21E04B152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B421B-BA9D-2940-8C4F-D540D30F5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7675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D20C4-964B-6A9B-17DE-A8A7A03A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7B5D8-B201-7681-79AF-A50E50108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3000">
                <a:latin typeface="Mongolian Baiti" panose="03000500000000000000" pitchFamily="66" charset="0"/>
                <a:cs typeface="Mongolian Baiti" panose="03000500000000000000" pitchFamily="66" charset="0"/>
              </a:rPr>
              <a:t>What economic and political policies can Syria implement to achieve post-war economic stability and long-term growth in the Middle East?</a:t>
            </a:r>
            <a:endParaRPr lang="en-FR" sz="300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8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41040-240C-B119-D6EE-DCF2CF50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Data from Post-Arab Spring Economies (2010-Present) to Identify Economic Strategies for Syria’s Reconstruction and Growth Over the Next Decade.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Content Placeholder 8" descr="A map of the middle east&#10;&#10;AI-generated content may be incorrect.">
            <a:extLst>
              <a:ext uri="{FF2B5EF4-FFF2-40B4-BE49-F238E27FC236}">
                <a16:creationId xmlns:a16="http://schemas.microsoft.com/office/drawing/2014/main" id="{C6936953-9E17-9123-2949-F4948DE4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547645"/>
            <a:ext cx="6846363" cy="36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8CE38-972E-496A-DDD4-EE6EC756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 and sources 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33BB4B89-E7D7-DCE9-1521-24921F538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Books">
            <a:extLst>
              <a:ext uri="{FF2B5EF4-FFF2-40B4-BE49-F238E27FC236}">
                <a16:creationId xmlns:a16="http://schemas.microsoft.com/office/drawing/2014/main" id="{68328510-F325-4ADA-B2DC-82AD91D50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4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38930D59-BFD9-5D0E-01DD-802868F7D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02512"/>
            <a:ext cx="10905066" cy="425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F3172-5459-70FF-AB45-E73FA8C38FB7}"/>
              </a:ext>
            </a:extLst>
          </p:cNvPr>
          <p:cNvSpPr txBox="1"/>
          <p:nvPr/>
        </p:nvSpPr>
        <p:spPr>
          <a:xfrm>
            <a:off x="2207624" y="5277394"/>
            <a:ext cx="9157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Citation: Daron Acemoglu, Suresh Naidu, Pascual Restrepo, and James A. Robinson,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"Democracy Does Cause Growth,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" Journal of Political Economy 127, 1 (February 2019): 47-100.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C7A12-591E-DD98-D7CD-F9D4053366B4}"/>
              </a:ext>
            </a:extLst>
          </p:cNvPr>
          <p:cNvSpPr txBox="1"/>
          <p:nvPr/>
        </p:nvSpPr>
        <p:spPr>
          <a:xfrm>
            <a:off x="1031965" y="770709"/>
            <a:ext cx="10905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4400" dirty="0"/>
              <a:t>1) </a:t>
            </a:r>
            <a:r>
              <a:rPr lang="en-GB" sz="4400" dirty="0">
                <a:solidFill>
                  <a:srgbClr val="000000"/>
                </a:solidFill>
                <a:effectLst/>
                <a:latin typeface="Helvetica" pitchFamily="2" charset="0"/>
              </a:rPr>
              <a:t>Democracy Does Cause Growth</a:t>
            </a:r>
            <a:endParaRPr lang="en-FR" sz="4400" dirty="0"/>
          </a:p>
        </p:txBody>
      </p:sp>
    </p:spTree>
    <p:extLst>
      <p:ext uri="{BB962C8B-B14F-4D97-AF65-F5344CB8AC3E}">
        <p14:creationId xmlns:p14="http://schemas.microsoft.com/office/powerpoint/2010/main" val="336135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C1D1-C241-1485-3290-317FD09B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SYRIA ECONOMIC MONITOR Lost Generation of Syrians ( world bank 2022)</a:t>
            </a:r>
            <a:endParaRPr lang="en-FR" dirty="0"/>
          </a:p>
        </p:txBody>
      </p:sp>
      <p:pic>
        <p:nvPicPr>
          <p:cNvPr id="5" name="Content Placeholder 4" descr="A graph of different types of liquid&#10;&#10;AI-generated content may be incorrect.">
            <a:extLst>
              <a:ext uri="{FF2B5EF4-FFF2-40B4-BE49-F238E27FC236}">
                <a16:creationId xmlns:a16="http://schemas.microsoft.com/office/drawing/2014/main" id="{3E3E0557-491E-CADE-9AEB-3EAA0D57D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60" y="1877876"/>
            <a:ext cx="779911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2CB15-6647-A0AA-DEB0-B65B64D34206}"/>
              </a:ext>
            </a:extLst>
          </p:cNvPr>
          <p:cNvSpPr txBox="1"/>
          <p:nvPr/>
        </p:nvSpPr>
        <p:spPr>
          <a:xfrm>
            <a:off x="3050177" y="3244334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FR" sz="1800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 descr="A cover of a magazine&#10;&#10;AI-generated content may be incorrect.">
            <a:extLst>
              <a:ext uri="{FF2B5EF4-FFF2-40B4-BE49-F238E27FC236}">
                <a16:creationId xmlns:a16="http://schemas.microsoft.com/office/drawing/2014/main" id="{778F3A81-E958-24BA-E194-FEFFE261E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3" y="1690688"/>
            <a:ext cx="3734097" cy="48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14DB-C22E-3D39-6E96-7EB43DE2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3)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2C3156-E696-AABD-D139-BB56A3738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876" y="1825625"/>
            <a:ext cx="731024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866CC-9687-C376-D193-5921F8FB5815}"/>
              </a:ext>
            </a:extLst>
          </p:cNvPr>
          <p:cNvSpPr txBox="1"/>
          <p:nvPr/>
        </p:nvSpPr>
        <p:spPr>
          <a:xfrm>
            <a:off x="2440876" y="770709"/>
            <a:ext cx="687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Databank WorldBank </a:t>
            </a:r>
          </a:p>
        </p:txBody>
      </p:sp>
    </p:spTree>
    <p:extLst>
      <p:ext uri="{BB962C8B-B14F-4D97-AF65-F5344CB8AC3E}">
        <p14:creationId xmlns:p14="http://schemas.microsoft.com/office/powerpoint/2010/main" val="60683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18B064-FC0F-21E1-6E56-E33C710A2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441" y="643467"/>
            <a:ext cx="7503118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0998-5747-2F08-8ED0-98C0D785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6B0A-20D6-0C28-240C-082AC4714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FR" dirty="0"/>
              <a:t>ack of recent and fiable data about Syria</a:t>
            </a:r>
          </a:p>
          <a:p>
            <a:r>
              <a:rPr lang="en-FR" dirty="0"/>
              <a:t>Not getting to much historical or political and keep focusing with data modelling </a:t>
            </a:r>
          </a:p>
        </p:txBody>
      </p:sp>
    </p:spTree>
    <p:extLst>
      <p:ext uri="{BB962C8B-B14F-4D97-AF65-F5344CB8AC3E}">
        <p14:creationId xmlns:p14="http://schemas.microsoft.com/office/powerpoint/2010/main" val="412142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131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Helvetica</vt:lpstr>
      <vt:lpstr>Mongolian Baiti</vt:lpstr>
      <vt:lpstr>Office Theme</vt:lpstr>
      <vt:lpstr>What economic and political policies can Syria implement to achieve post-war economic stability and long-term growth in the Middle East?</vt:lpstr>
      <vt:lpstr>Using Data from Post-Arab Spring Economies (2010-Present) to Identify Economic Strategies for Syria’s Reconstruction and Growth Over the Next Decade.</vt:lpstr>
      <vt:lpstr>References and sources </vt:lpstr>
      <vt:lpstr>PowerPoint Presentation</vt:lpstr>
      <vt:lpstr>2) SYRIA ECONOMIC MONITOR Lost Generation of Syrians ( world bank 2022)</vt:lpstr>
      <vt:lpstr>3)</vt:lpstr>
      <vt:lpstr>PowerPoint Presentation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LEFEBVRE Elie</dc:creator>
  <cp:lastModifiedBy>LEFEBVRE Elie</cp:lastModifiedBy>
  <cp:revision>2</cp:revision>
  <dcterms:created xsi:type="dcterms:W3CDTF">2025-02-12T19:41:57Z</dcterms:created>
  <dcterms:modified xsi:type="dcterms:W3CDTF">2025-02-13T09:34:09Z</dcterms:modified>
</cp:coreProperties>
</file>