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53D99-9F4E-41B2-B28F-EA7E7BE8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8AC5E-5D52-A6E4-403F-DF17FB77A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C0BFD-85FB-353E-16B1-702A6206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51CD-0D70-F07D-04B3-10940270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62790-B914-3B4D-7B71-C1640810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12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40B3B-26DA-C0CB-8FD1-191F49A8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07F6AD-2057-8733-1761-812A6BB81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38343-79E3-315A-3724-A687D6B9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304D92-DE4B-DC3C-9B49-E86DB45F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76F62-130E-7F8B-74BF-37E00AD3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8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0D4089-A167-156F-12D5-F13D222C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81814-1612-D269-6A50-07BBC637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621C8-75DD-F4F3-5B42-E911A015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AB417-C2DD-EA31-69ED-1B4BD3B2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8CC1B-B584-4E83-65A0-A57DD26E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64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95FF0-B43C-5203-B367-8B1422B8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86773-9BA7-E03B-47CF-17F12AE7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2DEF8-C372-8464-4941-7EAE298B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EA0E8-906C-E256-F887-1633B897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3FFB8C-1E97-5DAF-EB9E-1E11F7DD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13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85FB2-A41B-E8E5-F7FF-237EC6C1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1B519A-41AE-62DB-A0E5-C1DD36B9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EB480-ECF1-09A2-E260-C23C6372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26F99-B9EB-1903-95D0-3EDB3A55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E2A54-D189-C8C9-129E-ACE2518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68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229F6-06EF-3CDD-AAAE-9D09B75E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3A7D-051B-7EAB-2FA0-ECDC211F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FA9C1-B392-9EB5-B040-8D2FD66B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99F87-8395-9CF7-C552-6E5BF81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C38C83-4685-2B0B-1123-BD596F2D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ABEC9-D63A-72C1-3C3D-D38E6332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49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C1641-989A-563D-90CC-1BCD5AF1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522E1-134C-FA2D-5E81-DBB8C55A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6CABB2-4134-7D58-EC14-2726F4FA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ABA588-77B4-8627-92D4-E1CE63D76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51E948-1EED-08C8-69F8-415212CE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4C3ADF-5086-A3B4-47B4-2476472E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8165DD-D1CD-99BB-F3A1-E8C00A7F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AF5AF-55F2-7CBE-341B-39F85A4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55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5E666-A84E-04DD-0B2A-7809A96F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1051EC-8A2D-EFDB-A5C1-77E81B4B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B54B5E-EE4B-017C-8836-D3C3FE35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A64B2-E954-CE51-27DE-284B3AB8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39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932C26-61DB-2C74-EEF9-54C10656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695C1F-8DD4-2D71-43AA-6AC96788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409C9-AA0A-4826-E445-F3DA9360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32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A9889-9D82-E59A-344B-9264D398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4820C-EA7E-EF86-4866-CBD8B1E0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62B816-6504-91A7-9005-433EE3D3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0C6E8E-781A-5D64-FA68-B7F98EA0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192F98-D2D7-6C0C-16B9-BC8B464C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9387C2-81B5-F6C5-E78F-D76EDAEE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25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1B45-E5B7-20F9-41D9-EA701A60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96FCD5-E4E2-5B4A-B6F4-3C3C68060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1D9B0A-687C-35F6-F830-EFA22AA3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65895B-6F49-A369-3EAC-16C121B3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59127-BA99-EE9A-A54E-2A0C80A6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FC6CE1-A9D3-E4D9-D6BD-54B956FA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83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71C47B-1D42-4F60-847B-CA5EE0F3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7CE909-39DC-39FF-3386-ACF26C0A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B5C86-1A95-3BA2-B93A-C8DFAB345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1736-C810-4B43-BE61-0EC628C3E21C}" type="datetimeFigureOut">
              <a:rPr lang="fr-CA" smtClean="0"/>
              <a:t>2023-05-17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F9197-81F7-8B4B-5CF0-574743879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85956-C373-C7E8-DCAB-BB081421C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1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9525BE-7BAE-7430-452F-F1D56F135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fr-CA"/>
              <a:t>Mamma’s Pizzeria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73EA72-B11C-A887-EFE8-BAA60630C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/>
              <a:t>Par Anthony Hua, Elie AlFrieh, Gauravpreet Singh</a:t>
            </a:r>
            <a:endParaRPr lang="fr-CA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BC7FE7-5500-599F-7205-4518FDF7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Page admin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B550A-3542-40C3-2B4F-58B3168D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CA" dirty="0"/>
              <a:t>Screenshot de la page d’admin (Tableau de bord) (Avec quelques commandes récentes)</a:t>
            </a:r>
          </a:p>
        </p:txBody>
      </p:sp>
    </p:spTree>
    <p:extLst>
      <p:ext uri="{BB962C8B-B14F-4D97-AF65-F5344CB8AC3E}">
        <p14:creationId xmlns:p14="http://schemas.microsoft.com/office/powerpoint/2010/main" val="18148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4AB50-3607-8B3A-8B2B-1A25E9B1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 sz="5400"/>
              <a:t>Produits (Admin)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5BAA3-F15C-B32D-54C7-28680FB2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CA" sz="2200"/>
              <a:t>Screenshot de la page de produits dans Admin</a:t>
            </a:r>
          </a:p>
          <a:p>
            <a:r>
              <a:rPr lang="fr-CA" sz="2200"/>
              <a:t>Screenshot de la page pour éditer un produit</a:t>
            </a:r>
          </a:p>
          <a:p>
            <a:r>
              <a:rPr lang="fr-CA" sz="2200"/>
              <a:t>Screenshot de la base de données qu’on a édité un produit</a:t>
            </a:r>
          </a:p>
          <a:p>
            <a:r>
              <a:rPr lang="fr-CA" sz="2200"/>
              <a:t>Screenshot de la page pour ajouter un produit</a:t>
            </a:r>
          </a:p>
        </p:txBody>
      </p:sp>
    </p:spTree>
    <p:extLst>
      <p:ext uri="{BB962C8B-B14F-4D97-AF65-F5344CB8AC3E}">
        <p14:creationId xmlns:p14="http://schemas.microsoft.com/office/powerpoint/2010/main" val="197060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4EFAAC-F643-53E0-798F-4ED93B70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Utilisateurs (Admin)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CA7B3-FB20-E71B-4EE5-941F3C2B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CA" dirty="0"/>
              <a:t>Screenshot pour la page des utilisateurs (Admin)</a:t>
            </a:r>
          </a:p>
        </p:txBody>
      </p:sp>
    </p:spTree>
    <p:extLst>
      <p:ext uri="{BB962C8B-B14F-4D97-AF65-F5344CB8AC3E}">
        <p14:creationId xmlns:p14="http://schemas.microsoft.com/office/powerpoint/2010/main" val="39894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D3AB7F-0B1A-DA09-7141-2C3187D5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Réservations (Admin)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EBE9-98B6-66CD-4621-470EC748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fr-CA" dirty="0"/>
              <a:t>Screenshot de la page de réservations (Admin)</a:t>
            </a:r>
          </a:p>
          <a:p>
            <a:r>
              <a:rPr lang="fr-CA" dirty="0"/>
              <a:t>Screenshot qu’on change le statut des réservations</a:t>
            </a:r>
          </a:p>
          <a:p>
            <a:r>
              <a:rPr lang="fr-CA" dirty="0"/>
              <a:t>Screenshot de la base de données pour montrer que le statut a changé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4F1A0-68F7-7EF6-B952-9270D40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Page employé</a:t>
            </a: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A92A0-3A44-077C-2AD2-B261858E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fr-CA"/>
              <a:t>Screenshot de la page employé (Tableau de bord)</a:t>
            </a:r>
            <a:endParaRPr lang="fr-C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CFC02B-C9E4-1DE7-0144-E32280B8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455F09-5DCD-EC02-7B49-404466A6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lol</a:t>
            </a:r>
          </a:p>
        </p:txBody>
      </p:sp>
    </p:spTree>
    <p:extLst>
      <p:ext uri="{BB962C8B-B14F-4D97-AF65-F5344CB8AC3E}">
        <p14:creationId xmlns:p14="http://schemas.microsoft.com/office/powerpoint/2010/main" val="13889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DD68B7-B861-D928-3C9F-E8DAC5F0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72EF6-02BC-852C-FDA3-4B2B4491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CA" dirty="0"/>
              <a:t>Parler de c’est quoi notre site</a:t>
            </a:r>
          </a:p>
          <a:p>
            <a:r>
              <a:rPr lang="fr-CA" dirty="0"/>
              <a:t>Pourquoi?</a:t>
            </a:r>
          </a:p>
          <a:p>
            <a:r>
              <a:rPr lang="fr-CA" dirty="0"/>
              <a:t>Notre client</a:t>
            </a:r>
          </a:p>
        </p:txBody>
      </p:sp>
    </p:spTree>
    <p:extLst>
      <p:ext uri="{BB962C8B-B14F-4D97-AF65-F5344CB8AC3E}">
        <p14:creationId xmlns:p14="http://schemas.microsoft.com/office/powerpoint/2010/main" val="291934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626D7B-E9F6-399D-B437-6DA0C18B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Création d’un compte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8149F9CA-4595-428D-AC46-88872C3E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fr-CA"/>
              <a:t>Screenshot du formulaire avec des données dedans</a:t>
            </a:r>
          </a:p>
          <a:p>
            <a:r>
              <a:rPr lang="fr-CA"/>
              <a:t>Screenshot de la base de donnée (Client créé)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A0FF20-733D-D6A8-8C4B-B96ADAB4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Connexion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1B0B2-9AAE-411D-BBA6-6A13E01B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fr-CA" dirty="0"/>
              <a:t>Screenshot de la page de connexion avec les données</a:t>
            </a:r>
          </a:p>
          <a:p>
            <a:r>
              <a:rPr lang="fr-CA" dirty="0"/>
              <a:t>Screenshot de la page d’accueil quand on se connecte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4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92677-E65C-1391-8BB6-7453A69A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Personnaliser un item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7E0AA-ECEB-7CBE-8DAD-B27F5F30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CA"/>
              <a:t>Screenshot du menu</a:t>
            </a:r>
          </a:p>
          <a:p>
            <a:r>
              <a:rPr lang="fr-CA"/>
              <a:t>Screenshot de la page d’un item</a:t>
            </a:r>
          </a:p>
          <a:p>
            <a:r>
              <a:rPr lang="fr-CA"/>
              <a:t>Screenshot de la base de données qu’un item a été créé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38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4DB072-7995-A1F9-3327-73117120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Panier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83DEC-975D-6511-F91C-FDC4ED9B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fr-CA" dirty="0"/>
              <a:t>Screenshot du panier avec au moins 3 items dedans</a:t>
            </a:r>
          </a:p>
          <a:p>
            <a:endParaRPr lang="fr-C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1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E5A3B5-AB5A-BE17-3D93-990BC83B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Paiement PayPal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46B75-63B8-A821-C39E-37861ACB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1122363"/>
            <a:ext cx="3505200" cy="426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Screenshot de la page paypal</a:t>
            </a:r>
          </a:p>
        </p:txBody>
      </p:sp>
      <p:sp>
        <p:nvSpPr>
          <p:cNvPr id="12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7D2FC-350F-1EF5-82A7-29DF8B33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Réservation d’une table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514DD0D-EF9E-E73F-6480-FDFD2966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fr-CA" sz="2200"/>
              <a:t>Screenshot de la page de réservation d’une table avec des données insérés</a:t>
            </a:r>
          </a:p>
          <a:p>
            <a:r>
              <a:rPr lang="fr-CA" sz="2200"/>
              <a:t>Screenshot de la base de données (Réservation créée)</a:t>
            </a:r>
          </a:p>
        </p:txBody>
      </p:sp>
    </p:spTree>
    <p:extLst>
      <p:ext uri="{BB962C8B-B14F-4D97-AF65-F5344CB8AC3E}">
        <p14:creationId xmlns:p14="http://schemas.microsoft.com/office/powerpoint/2010/main" val="201846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31EA37-B8FB-18A7-D891-C4350BFF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 sz="5400"/>
              <a:t>Reviews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60890-A391-D8E8-65CE-9FFDF0BF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CA" sz="2200"/>
              <a:t>Screenshot de la page pour créer un review avec des données dedans</a:t>
            </a:r>
          </a:p>
          <a:p>
            <a:r>
              <a:rPr lang="fr-CA" sz="2200"/>
              <a:t>Screenshot de la base de données (Montrer que le review a été créé)</a:t>
            </a:r>
          </a:p>
          <a:p>
            <a:r>
              <a:rPr lang="fr-CA" sz="2200"/>
              <a:t>Screenshot de la liste de reviews avec le review qu’on a créé</a:t>
            </a:r>
          </a:p>
        </p:txBody>
      </p:sp>
    </p:spTree>
    <p:extLst>
      <p:ext uri="{BB962C8B-B14F-4D97-AF65-F5344CB8AC3E}">
        <p14:creationId xmlns:p14="http://schemas.microsoft.com/office/powerpoint/2010/main" val="3834453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283</Words>
  <Application>Microsoft Office PowerPoint</Application>
  <PresentationFormat>Grand écran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Mamma’s Pizzeria</vt:lpstr>
      <vt:lpstr>Introduction</vt:lpstr>
      <vt:lpstr>Création d’un compte</vt:lpstr>
      <vt:lpstr>Connexion</vt:lpstr>
      <vt:lpstr>Personnaliser un item</vt:lpstr>
      <vt:lpstr>Panier</vt:lpstr>
      <vt:lpstr>Paiement PayPal</vt:lpstr>
      <vt:lpstr>Réservation d’une table</vt:lpstr>
      <vt:lpstr>Reviews</vt:lpstr>
      <vt:lpstr>Page admin</vt:lpstr>
      <vt:lpstr>Produits (Admin)</vt:lpstr>
      <vt:lpstr>Utilisateurs (Admin)</vt:lpstr>
      <vt:lpstr>Réservations (Admin)</vt:lpstr>
      <vt:lpstr>Page employé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Mamma’s Pizzeria</dc:title>
  <dc:creator>Hua, Anthony</dc:creator>
  <cp:lastModifiedBy>Singh, Gaurav Preet</cp:lastModifiedBy>
  <cp:revision>2</cp:revision>
  <dcterms:created xsi:type="dcterms:W3CDTF">2023-05-16T20:28:06Z</dcterms:created>
  <dcterms:modified xsi:type="dcterms:W3CDTF">2023-05-17T20:03:05Z</dcterms:modified>
</cp:coreProperties>
</file>