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1cdd99f1b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1cdd99f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1cdd99f1b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1cdd99f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cdd99f1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cdd99f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1cdd99f1b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1cdd99f1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84693eae4_0_9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84693eae4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0" y="-113025"/>
            <a:ext cx="91440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Y DISEÑO DE ALGORITMOS II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793750" y="2293775"/>
            <a:ext cx="35565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 : </a:t>
            </a:r>
            <a:br>
              <a:rPr lang="es"/>
            </a:br>
            <a:r>
              <a:rPr lang="es"/>
              <a:t>Catauro Nardella, Eliel Arturo </a:t>
            </a:r>
            <a:endParaRPr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2063250" y="1278181"/>
            <a:ext cx="50175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Rabin-Karp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985600" y="3195275"/>
            <a:ext cx="31728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 </a:t>
            </a:r>
            <a:r>
              <a:rPr lang="es"/>
              <a:t>: </a:t>
            </a:r>
            <a:br>
              <a:rPr lang="es"/>
            </a:br>
            <a:r>
              <a:rPr lang="es"/>
              <a:t>Cifuentes,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454500" y="1508200"/>
            <a:ext cx="4045200" cy="6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String Matching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</a:t>
            </a:r>
            <a:r>
              <a:rPr lang="es"/>
              <a:t>os algoritmos de coincidencia de cadenas son herramientas fundamentales en la informática y se utilizan ampliamente en diversas aplicaciones como procesamiento de texto, minería de datos, recuperación de información y reconocimiento de patrones. Estos algoritmos tienen como objetivo localizar ocurrencias de un patrón dentro de un texto o cadena más grande.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843550" y="241350"/>
            <a:ext cx="28722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Rabin - Karp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45600" y="1183350"/>
            <a:ext cx="78681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 un Algoritmo de búsqueda de subcadenas simple enunciado por Michael Oser Rabin y Richard Manning Karp en 1987. </a:t>
            </a:r>
            <a:br>
              <a:rPr lang="es"/>
            </a:b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50" y="2101325"/>
            <a:ext cx="1604925" cy="23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400" y="2111650"/>
            <a:ext cx="1604925" cy="234295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875263" y="4431500"/>
            <a:ext cx="25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Michael Oser Rabin</a:t>
            </a:r>
            <a:endParaRPr b="1" sz="1800"/>
          </a:p>
        </p:txBody>
      </p:sp>
      <p:sp>
        <p:nvSpPr>
          <p:cNvPr id="85" name="Google Shape;85;p15"/>
          <p:cNvSpPr txBox="1"/>
          <p:nvPr/>
        </p:nvSpPr>
        <p:spPr>
          <a:xfrm>
            <a:off x="4938613" y="4431500"/>
            <a:ext cx="26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Richard Manning Karp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3824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Rolling Hash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63" y="1353025"/>
            <a:ext cx="4148175" cy="18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650" y="0"/>
            <a:ext cx="4196549" cy="505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549400" y="0"/>
            <a:ext cx="4045200" cy="6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949" y="590600"/>
            <a:ext cx="6551304" cy="441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425" y="77900"/>
            <a:ext cx="4361524" cy="49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123675" y="126550"/>
            <a:ext cx="4045200" cy="6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flujo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51275"/>
            <a:ext cx="410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DEL ALGORITMO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975" y="351275"/>
            <a:ext cx="4867025" cy="472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84025" y="1822788"/>
            <a:ext cx="320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primo elegido  es 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84025" y="3048625"/>
            <a:ext cx="38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 observan 3 </a:t>
            </a: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colisiones</a:t>
            </a: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892550" y="360650"/>
            <a:ext cx="4002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DEL ALGORITMO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437"/>
            <a:ext cx="4848500" cy="477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979700" y="1991550"/>
            <a:ext cx="37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Número primo elegido  es 101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979700" y="3217375"/>
            <a:ext cx="38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se observan</a:t>
            </a: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colisiones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311700" y="445025"/>
            <a:ext cx="748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</a:t>
            </a:r>
            <a:endParaRPr/>
          </a:p>
        </p:txBody>
      </p: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N longitud del texto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M longitud del </a:t>
            </a:r>
            <a:r>
              <a:rPr b="1" lang="es" sz="1600"/>
              <a:t>patrón</a:t>
            </a:r>
            <a:br>
              <a:rPr b="1" lang="es" sz="1600"/>
            </a:br>
            <a:br>
              <a:rPr b="1" lang="es" sz="1600"/>
            </a:br>
            <a:r>
              <a:rPr b="1" lang="es" sz="1600"/>
              <a:t>Peor de los casos</a:t>
            </a:r>
            <a:r>
              <a:rPr b="1" lang="es" sz="1600"/>
              <a:t>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O(n*m)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Complejidad promedio</a:t>
            </a:r>
            <a:r>
              <a:rPr b="1" lang="es" sz="1600"/>
              <a:t>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Θ(n+m)</a:t>
            </a:r>
            <a:endParaRPr b="1" sz="16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050" y="445013"/>
            <a:ext cx="5753901" cy="40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