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49" r:id="rId6"/>
    <p:sldId id="2455" r:id="rId7"/>
    <p:sldId id="2450" r:id="rId8"/>
    <p:sldId id="2451" r:id="rId9"/>
    <p:sldId id="2456" r:id="rId10"/>
    <p:sldId id="2454" r:id="rId11"/>
    <p:sldId id="2452" r:id="rId12"/>
    <p:sldId id="2453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562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58" y="-37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Robust Malicious Domain Detection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E679-A1C7-48B2-AEF5-587A258F40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8789" y="3422342"/>
            <a:ext cx="5628442" cy="510652"/>
          </a:xfrm>
        </p:spPr>
        <p:txBody>
          <a:bodyPr/>
          <a:lstStyle/>
          <a:p>
            <a:r>
              <a:rPr lang="en-US" sz="1400" spc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Authors: Chen Hajaj , Nitay Hason , Nissim Harel, and Amit Dvir.</a:t>
            </a:r>
          </a:p>
          <a:p>
            <a:pPr algn="l"/>
            <a:endParaRPr lang="en-US" sz="1400" spc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C3F5F59-7639-4720-A0BC-377AD37E802A}"/>
              </a:ext>
            </a:extLst>
          </p:cNvPr>
          <p:cNvSpPr txBox="1">
            <a:spLocks/>
          </p:cNvSpPr>
          <p:nvPr/>
        </p:nvSpPr>
        <p:spPr>
          <a:xfrm>
            <a:off x="1168894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pc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: Lee Kochav &amp; Eliel Gez</a:t>
            </a:r>
          </a:p>
          <a:p>
            <a:pPr algn="l"/>
            <a:endParaRPr lang="en-US" sz="1400" spc="0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1416654" y="2466732"/>
            <a:ext cx="10569606" cy="25853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rtlCol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dirty="0"/>
              <a:t>This research is about malicious </a:t>
            </a:r>
            <a:r>
              <a:rPr lang="en-US" dirty="0" err="1"/>
              <a:t>url</a:t>
            </a:r>
            <a:r>
              <a:rPr lang="en-US" dirty="0"/>
              <a:t> detection , research intro - In our everyday life we manage personal risk and infer which situations may be dangerous and avoid them accordingly. </a:t>
            </a:r>
            <a:br>
              <a:rPr lang="en-US" dirty="0"/>
            </a:br>
            <a:r>
              <a:rPr lang="en-US" dirty="0"/>
              <a:t>However, it translates poorly to the context of the malicious URLs, there are few effective heuristics to differentiate safe URLs from dangerous ones.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lang="en-US" dirty="0"/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dirty="0"/>
              <a:t>Our main goal was to find features that will be usefull along with their 4 novel features to make good calssify with 6 robust features, we did it successfully as can be seen in the results at the presentation.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9644B-F81C-451C-A399-3BE6B8A8EF90}"/>
              </a:ext>
            </a:extLst>
          </p:cNvPr>
          <p:cNvSpPr txBox="1"/>
          <p:nvPr/>
        </p:nvSpPr>
        <p:spPr>
          <a:xfrm>
            <a:off x="1416654" y="1356360"/>
            <a:ext cx="411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Article Background</a:t>
            </a:r>
          </a:p>
        </p:txBody>
      </p:sp>
    </p:spTree>
    <p:extLst>
      <p:ext uri="{BB962C8B-B14F-4D97-AF65-F5344CB8AC3E}">
        <p14:creationId xmlns:p14="http://schemas.microsoft.com/office/powerpoint/2010/main" val="6762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1416654" y="2466732"/>
            <a:ext cx="1056960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1800" dirty="0"/>
              <a:t>Malicious URLs are a links created with the purpose of promoting scams, attacks, and frauds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1800" dirty="0"/>
              <a:t>Naturally, we want to have systems that can recognize whether a URL is malicious or benign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1800" dirty="0"/>
              <a:t>What if the attacker knows by which parameters the URL is classified?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9644B-F81C-451C-A399-3BE6B8A8EF90}"/>
              </a:ext>
            </a:extLst>
          </p:cNvPr>
          <p:cNvSpPr txBox="1"/>
          <p:nvPr/>
        </p:nvSpPr>
        <p:spPr>
          <a:xfrm>
            <a:off x="1416654" y="1356360"/>
            <a:ext cx="2832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231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1984902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Data Collection </a:t>
            </a:r>
            <a:endParaRPr lang="en-US" sz="1800" dirty="0">
              <a:effectLst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Feature Engineering </a:t>
            </a:r>
            <a:endParaRPr lang="en-US" dirty="0">
              <a:effectLst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Robust Feature Selection</a:t>
            </a:r>
            <a:endParaRPr lang="en-US" dirty="0">
              <a:effectLst/>
            </a:endParaRPr>
          </a:p>
          <a:p>
            <a:pPr marL="457200" marR="0" indent="-35661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Novel Features</a:t>
            </a: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0584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299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89992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39514" y="2338566"/>
            <a:ext cx="10501026" cy="3139321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Length of the domain - 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Number of consecutive characters - robust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Entropy of the domain -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Number of IP addresses -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Distinct Geo-Location  of IP addresses -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Mean TTL value -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STD of the TTL value -  non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Life time of the domain - semi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Active time of the domain - semi robust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071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Base Features</a:t>
            </a:r>
          </a:p>
        </p:txBody>
      </p:sp>
    </p:spTree>
    <p:extLst>
      <p:ext uri="{BB962C8B-B14F-4D97-AF65-F5344CB8AC3E}">
        <p14:creationId xmlns:p14="http://schemas.microsoft.com/office/powerpoint/2010/main" val="34400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39514" y="2338566"/>
            <a:ext cx="10501026" cy="175432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Communication Country Rank</a:t>
            </a:r>
            <a:endParaRPr lang="en-US" sz="1800" dirty="0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Communication ASNs Rank</a:t>
            </a:r>
            <a:endParaRPr lang="en-US" dirty="0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Number of passive DNS changes</a:t>
            </a:r>
            <a:endParaRPr lang="en-US" dirty="0">
              <a:effectLst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he-IL" sz="1800" b="0" i="0" dirty="0">
                <a:solidFill>
                  <a:srgbClr val="FFFFFF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Remaining time of SSL certification</a:t>
            </a:r>
            <a:endParaRPr lang="en-US" sz="1800" b="0" i="0" dirty="0">
              <a:solidFill>
                <a:srgbClr val="FFFFFF"/>
              </a:solidFill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indent="-32004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292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Novel Features</a:t>
            </a:r>
          </a:p>
        </p:txBody>
      </p:sp>
    </p:spTree>
    <p:extLst>
      <p:ext uri="{BB962C8B-B14F-4D97-AF65-F5344CB8AC3E}">
        <p14:creationId xmlns:p14="http://schemas.microsoft.com/office/powerpoint/2010/main" val="40952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175432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Web content length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Builtwith platform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Selenium docs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/>
              <a:t>Several API’S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36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8912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2800767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To create new features that will reduce the dependency on non robust features such as</a:t>
            </a:r>
            <a:b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domain length, entropy, etc.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Use Builtwith site to check each domain and explore it content such as length, number of ads.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Developed crawler that fetch domains from bigspy website , which contains ads from social media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dirty="0">
                <a:ea typeface="Lato" panose="020F0502020204030203" pitchFamily="34" charset="0"/>
                <a:cs typeface="Lato" panose="020F0502020204030203" pitchFamily="34" charset="0"/>
              </a:rPr>
              <a:t>Filtered domains from the crawler by DNS query (active or not)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2206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26979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9C95DF4-357B-4573-A5FD-B99A9F84F2ED}"/>
              </a:ext>
            </a:extLst>
          </p:cNvPr>
          <p:cNvSpPr txBox="1">
            <a:spLocks/>
          </p:cNvSpPr>
          <p:nvPr/>
        </p:nvSpPr>
        <p:spPr>
          <a:xfrm>
            <a:off x="958789" y="3688734"/>
            <a:ext cx="5628442" cy="510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9D9-B3AB-4FF4-874C-8E69DC7F1771}"/>
              </a:ext>
            </a:extLst>
          </p:cNvPr>
          <p:cNvSpPr txBox="1"/>
          <p:nvPr/>
        </p:nvSpPr>
        <p:spPr>
          <a:xfrm>
            <a:off x="571500" y="1082040"/>
            <a:ext cx="1111758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538-BAA8-4D6B-811D-A54FCEE4415A}"/>
              </a:ext>
            </a:extLst>
          </p:cNvPr>
          <p:cNvSpPr txBox="1"/>
          <p:nvPr/>
        </p:nvSpPr>
        <p:spPr>
          <a:xfrm>
            <a:off x="1416654" y="2566089"/>
            <a:ext cx="10501026" cy="267765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sz="2000" dirty="0"/>
              <a:t>A large percentage of malicious URLs were not available anymore</a:t>
            </a:r>
            <a:br>
              <a:rPr lang="en-US" sz="2000" dirty="0"/>
            </a:br>
            <a:endParaRPr lang="en-US"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dirty="0"/>
              <a:t>Obtained a new malicious URL Dataset from Phishtank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dirty="0"/>
              <a:t>Develop new crawler to fetch domains from bigspy</a:t>
            </a:r>
            <a:br>
              <a:rPr lang="en-US" dirty="0"/>
            </a:b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r>
              <a:rPr lang="en-US" dirty="0"/>
              <a:t>RiskIQ’s API changed to community API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1E5E-3DD0-428C-8160-A69FCC8BEF16}"/>
              </a:ext>
            </a:extLst>
          </p:cNvPr>
          <p:cNvSpPr txBox="1"/>
          <p:nvPr/>
        </p:nvSpPr>
        <p:spPr>
          <a:xfrm>
            <a:off x="1416654" y="1356360"/>
            <a:ext cx="4262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Problems we faced:</a:t>
            </a:r>
          </a:p>
        </p:txBody>
      </p:sp>
    </p:spTree>
    <p:extLst>
      <p:ext uri="{BB962C8B-B14F-4D97-AF65-F5344CB8AC3E}">
        <p14:creationId xmlns:p14="http://schemas.microsoft.com/office/powerpoint/2010/main" val="256877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144</TotalTime>
  <Words>393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Wingdings</vt:lpstr>
      <vt:lpstr>Office Theme</vt:lpstr>
      <vt:lpstr>Robust Malicious Domain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Malicious Domain Detection</dc:title>
  <dc:creator>Eliel Gez</dc:creator>
  <cp:lastModifiedBy>Eliel Gez</cp:lastModifiedBy>
  <cp:revision>27</cp:revision>
  <dcterms:created xsi:type="dcterms:W3CDTF">2022-02-15T17:12:00Z</dcterms:created>
  <dcterms:modified xsi:type="dcterms:W3CDTF">2022-02-15T19:36:01Z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