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eac3f48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eac3f48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eac3f487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eac3f487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eac3f48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eac3f48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bf992f9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bf992f9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bf992f9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bf992f9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bf992f9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bf992f9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bf992f9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bf992f9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bf992f9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bf992f9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f4e15551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f4e15551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f4e15551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f4e15551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b9ee22104_1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b9ee22104_1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df4e15551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df4e15551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ac3f487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ac3f487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ac3f48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eac3f48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ac3f487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eac3f48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ac3f48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eac3f48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797406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79740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f31bc2d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f31bc2d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ac3f48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ac3f48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63675" y="534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Less is More: Robust and Novel Features for Malicious Domain Detection 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277200" y="2970625"/>
            <a:ext cx="86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Authors: Chen Hajaj , Nitay Hason , Nissim Harel, and Amit Dvir.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Extended by: Michael Perry, Daniel Korotin, Zohar Zrihen.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Our Work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/>
              <a:t>Our Goal: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To create new features that will reduce the dependency on non robust features such as</a:t>
            </a:r>
            <a:br>
              <a:rPr lang="iw"/>
            </a:br>
            <a:r>
              <a:rPr lang="iw"/>
              <a:t>domain length, entropy, etc.</a:t>
            </a:r>
            <a:br>
              <a:rPr lang="iw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 u="sng"/>
              <a:t>Our Features: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Use Builtwith site to check each domain and explore it content such as length, number of analytics tools. Can be extended to much more characteristics.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Problems we dealt with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A large percentage of malicious URLs were not available anymore</a:t>
            </a:r>
            <a:endParaRPr sz="15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w" sz="1300"/>
              <a:t>Obtained a new malicious URL Dataset from Phishtank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VirusTotal API used to be free at the time of writing of the original paper</a:t>
            </a:r>
            <a:endParaRPr sz="1500"/>
          </a:p>
          <a:p>
            <a:pPr indent="-311150" lvl="1" marL="13716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w" sz="1300"/>
              <a:t>RiskIQ’s API has the same functionality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Exploration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Web content length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Builtwith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Web Analytics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35" y="2571750"/>
            <a:ext cx="8250643" cy="15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 - Logistic Regression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Regression: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725" y="1221175"/>
            <a:ext cx="6006549" cy="36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 - Naive Bayes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550" y="1247888"/>
            <a:ext cx="5404900" cy="35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 - SVM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99" y="969075"/>
            <a:ext cx="3934200" cy="32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 - KNN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410" y="1002622"/>
            <a:ext cx="3849075" cy="31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105100" y="74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 - ANN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24" y="989050"/>
            <a:ext cx="3780725" cy="40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3698" y="989050"/>
            <a:ext cx="4461178" cy="40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819200" y="389450"/>
            <a:ext cx="16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BR+Robust w\o new 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5197225" y="429750"/>
            <a:ext cx="27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 + Robust with our new 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2922450" y="58000"/>
            <a:ext cx="2301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Results- ANN 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50" y="838175"/>
            <a:ext cx="4340475" cy="424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349175" y="308875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old 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725" y="838175"/>
            <a:ext cx="4712275" cy="424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5640400" y="214875"/>
            <a:ext cx="249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All old features + Our new 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459650" y="98300"/>
            <a:ext cx="2355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Results- ANN 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0" y="846050"/>
            <a:ext cx="4180750" cy="41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725" y="780225"/>
            <a:ext cx="4704275" cy="43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792325" y="396800"/>
            <a:ext cx="19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their 4 robust 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6204425" y="282025"/>
            <a:ext cx="198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Their 4 robust 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our new 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Malicious URLs are a links created with the purpose of promoting scams, attacks, and frauds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Naturally, we want to have systems that can recognise whether a URL is malicious or benign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w" sz="1500"/>
              <a:t>What if the attacker knows by which parameters the URL is classified?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Future Work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" sz="1600"/>
              <a:t>Extract more similar features that analyze the structure of the URLs, such as number of commercial tools, java scripts and more.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" sz="1600"/>
              <a:t>We used BuildWith’s free API. The paid version reveals much more information about the website.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w" sz="1600"/>
              <a:t>Classify into malicious URL classes, eg. Phishing,Command &amp; Control, …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Methodology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w" sz="2000"/>
              <a:t>Data Collection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w" sz="2000"/>
              <a:t>Feature Engineering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w" sz="2000"/>
              <a:t>Robust Feature Selection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w" sz="2000"/>
              <a:t>Novel Features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Collection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Benign - Malicious ratio 75:25.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Benign URLs from ALEXA TOP 1 MILLION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Malicious URLs from </a:t>
            </a:r>
            <a:r>
              <a:rPr lang="iw"/>
              <a:t>Phishtank, Scumware, URLhaus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Data about URLs: WHOIS, </a:t>
            </a:r>
            <a:r>
              <a:rPr lang="iw"/>
              <a:t>Urlscan, VirusTotal*, RiskIQ*, BuiltWith**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*VirusTotal API used only in original paper, replaced with RiskIQ API for the same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w"/>
              <a:t>**BuiltWith API was used to extract our new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Base Features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Length of the domain -  non robust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Number of consecutive characters - robust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Entropy of the domain - non robust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Number of IP addresses - non robust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Distinct Geo-Location  of IP addresses - non robust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Mean TTL value - robust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STD of the TTL value -  non robust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Life time of the domain - semi robust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w"/>
              <a:t>Active time of the domain - semi robust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Novel Features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492425" y="1690150"/>
            <a:ext cx="814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Communication Country Rank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Communication ASNs Rank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passive DNS changes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iw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Remaining time of SSL certification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Old Features Statistics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" y="1154925"/>
            <a:ext cx="4374375" cy="35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775" y="1154925"/>
            <a:ext cx="4374375" cy="35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Old Features Statistics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50" y="1113375"/>
            <a:ext cx="69246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Model 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w"/>
              <a:t>ANN achieved the best results in the original paper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450" y="2239200"/>
            <a:ext cx="6937001" cy="14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