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Gerência de Configuração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Cavalheiro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Elielma Vale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Mateus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Integração Contínua.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87900" y="1489825"/>
            <a:ext cx="8368200" cy="3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Utilizado em conjunto com as ferramentas anteriores, a integração é o processo junção de uma nova funcionalidade ou aprimoramento ao projeto já existente, este processo ocorre uma ou mais vezes ao dia, por cada um dos colaboradores.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Esta atualização é testada por um script para que haja segurança no aprimoramento do projeto, ao mesmo tempo, a ferramenta de integração informa aos outros colaboradores do projeto sobre a atualização e os resultados dos testes feitos após a integração.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Como exemplos de ferramentas temos, Jenkins® 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Hudson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®.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 da Integração Contínua.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763" y="1326925"/>
            <a:ext cx="3362325" cy="3333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Integração Contínua: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Jenkins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um servidor de Integração Contínua open-source feito em Java, pode ser rodado de forma standalone ou como uma web aplicação dentro de um servidor web.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Vantagens:                                      5.   Fácil de operar e configurar;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Builds periódicos;                            6.   Comunidade ativa;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Testes automatizados;                     7.   Integra outras ferramentas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Possibilita analise de código;                 através de plugins existentes na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Identificar erros mais cedo;                    própria aplicação.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925" y="1096550"/>
            <a:ext cx="1949975" cy="974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Integração Contínua: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Hudson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ferramenta de integração contínua que monitora a execução de trabalhos que envolvem diversas mudanças em um mesmo projeto de software. A ferramenta Hudson foca na construção e experimentação de projetos de software continuados, assim tornando mais fácil o trabalho de desenvolvedores na integração de alterações em seus projetos. Sendo que esta construção contínua integrada faz com que haja um aumento de produtividade.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25" y="1226488"/>
            <a:ext cx="3780275" cy="13148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Gerência de configuração?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 sistemas de software estão em constante evolução. A manutenção do software, isto é, modificações em artefatos existentes, chega a consumir 75% do custo total do seu ciclo de vida. Aproximadamente, 20% de todo o esforço de manutenção é usado para consertar erros de implementação e os outros 80% são utilizados na adaptação do software em função de modificações em requisitos funcionais, regras de negócios e na reengenharia da aplicação. A Gerência de Configuração de Software surgiu da necessidade de controlar estas modificações, por meio de métodos e ferramentas, com o intuito de maximizar a produtividade e minimizar os erros cometidos durante a evolução.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99" y="1421950"/>
            <a:ext cx="7094150" cy="2837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Versão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5"/>
            <a:ext cx="828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Permite que os artefatos sob Gerência de Configuração evoluam de forma distribuída, concorrente e disciplinada, evitando perdas ou sobreposições durante o desenvolvimento e a manutenção do artefato. Podemos citar como exemplos de ferramentas de mercado: CVS, Subversion, IBM Rational ClearCase e Microsoft Visual Source Safe.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Controle de Versão: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⇒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latin typeface="Arial"/>
                <a:ea typeface="Arial"/>
                <a:cs typeface="Arial"/>
                <a:sym typeface="Arial"/>
              </a:rPr>
              <a:t>CVS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(Concurrent Version System)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algn="just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Software livre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Destaque: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Cliente-servidor;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Um arquivo pode ser trabalhado por mais de um desenvolvedor ao mesmo tempo;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Compartilhamento de versões próprias de arquivos selecionados.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338" y="1273913"/>
            <a:ext cx="2867025" cy="1590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Controle de Versão: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en" u="sng">
                <a:latin typeface="Arial"/>
                <a:ea typeface="Arial"/>
                <a:cs typeface="Arial"/>
                <a:sym typeface="Arial"/>
              </a:rPr>
              <a:t>SVN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Software livre/aberto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Destaques: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Cliente-servidor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Atomic operations: “aplica todas as mudanças ou nenhuma, de modo que nenhuma mudança parcial poderá quebrar o fonte original.”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18599"/>
          <a:stretch/>
        </p:blipFill>
        <p:spPr>
          <a:xfrm>
            <a:off x="5807925" y="1391675"/>
            <a:ext cx="2047875" cy="14421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Controle de Mudança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Armazena todas as informações geradas durante o andamento das solicitações de modificação e relata essas informações aos participantes interessados e autorizados. Podemos citar como exemplos de ferramentas de mercado: Bugzilla, Jira, Trac e IBM Rational ClearQuest.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Controle de Mudança: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effectLst>
            <a:outerShdw rotWithShape="0" algn="bl" dist="95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1" lang="en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Bugzilla</a:t>
            </a:r>
            <a:endParaRPr b="1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a mais famosa e usada ferramenta de bug tracking open source. Baseada na Web, ela é mantida por voluntários, sendo utilizada por diversos projetos e empresas, dentre os principais: Mozilla, Gnome, Nasa, NBC e Wikipedia.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450" y="3109213"/>
            <a:ext cx="1466850" cy="151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de Controle de Mudança: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5"/>
            <a:ext cx="8286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⇒ </a:t>
            </a:r>
            <a:r>
              <a:rPr b="1" lang="en">
                <a:solidFill>
                  <a:srgbClr val="FFFFFF"/>
                </a:solidFill>
              </a:rPr>
              <a:t>Trac</a:t>
            </a:r>
            <a:endParaRPr b="1">
              <a:solidFill>
                <a:srgbClr val="FFFFFF"/>
              </a:solidFill>
            </a:endParaRPr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Trac além de ser um sistema de gerenciamento de bugs, possui a funcionalidade para documentação. Sua interface é Web, e também está sob a licença GPL. Dentre os usuários está o Laboratório de Propulsão da Nasa.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363" y="3244713"/>
            <a:ext cx="1762125" cy="866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