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27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2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4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33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4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1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22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96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50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3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1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7ACE-2CD9-447D-9E03-A482E38BA15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227C-0615-4E61-A319-25304FC59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9" y="439438"/>
            <a:ext cx="3593445" cy="575432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95156" y="1124165"/>
            <a:ext cx="19495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Imagens dinamicas</a:t>
            </a:r>
          </a:p>
          <a:p>
            <a:pPr algn="ctr"/>
            <a:r>
              <a:rPr lang="pt-BR" dirty="0" smtClean="0"/>
              <a:t>(imagens de alguns locais ficarão em transição neste espaço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>
            <a:off x="3864635" y="1802921"/>
            <a:ext cx="530522" cy="491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950898" y="4175185"/>
            <a:ext cx="444258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520242" y="3959524"/>
            <a:ext cx="136297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Locais para seleção pelo usuário.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658" y="-34506"/>
            <a:ext cx="3681342" cy="643102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957203" y="1556438"/>
            <a:ext cx="13500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Link para visualização do vídeo em 360°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8307238" y="1940943"/>
            <a:ext cx="310551" cy="431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957203" y="3215513"/>
            <a:ext cx="14104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Descrição e curiosidades do local escolhido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8367623" y="3692106"/>
            <a:ext cx="250166" cy="37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707737" y="4727276"/>
            <a:ext cx="165988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Mapa para guiar o usuário ao local/ link para abrir no google Maps/Drive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>
            <a:off x="8367623" y="5259091"/>
            <a:ext cx="319177" cy="47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0188493" y="1118270"/>
            <a:ext cx="1793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Compartilhamento com outros aplicativos(mensageiros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21" name="Seta para a Direita 20"/>
          <p:cNvSpPr/>
          <p:nvPr/>
        </p:nvSpPr>
        <p:spPr>
          <a:xfrm>
            <a:off x="11475267" y="893984"/>
            <a:ext cx="172528" cy="22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98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Cavalheiro</dc:creator>
  <cp:lastModifiedBy>Alex Cavalheiro</cp:lastModifiedBy>
  <cp:revision>2</cp:revision>
  <dcterms:created xsi:type="dcterms:W3CDTF">2018-04-16T23:24:45Z</dcterms:created>
  <dcterms:modified xsi:type="dcterms:W3CDTF">2018-04-16T23:31:37Z</dcterms:modified>
</cp:coreProperties>
</file>