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enai Lacerda Neves" userId="49fbbb446a006666" providerId="LiveId" clId="{C30EA3BE-A068-4DE6-B110-2FD898DAB42C}"/>
    <pc:docChg chg="undo custSel addSld modSld">
      <pc:chgData name="Elienai Lacerda Neves" userId="49fbbb446a006666" providerId="LiveId" clId="{C30EA3BE-A068-4DE6-B110-2FD898DAB42C}" dt="2022-09-13T20:18:04.233" v="70" actId="20577"/>
      <pc:docMkLst>
        <pc:docMk/>
      </pc:docMkLst>
      <pc:sldChg chg="modSp mod">
        <pc:chgData name="Elienai Lacerda Neves" userId="49fbbb446a006666" providerId="LiveId" clId="{C30EA3BE-A068-4DE6-B110-2FD898DAB42C}" dt="2022-09-13T20:17:03.110" v="28" actId="20577"/>
        <pc:sldMkLst>
          <pc:docMk/>
          <pc:sldMk cId="1695650336" sldId="258"/>
        </pc:sldMkLst>
        <pc:spChg chg="mod">
          <ac:chgData name="Elienai Lacerda Neves" userId="49fbbb446a006666" providerId="LiveId" clId="{C30EA3BE-A068-4DE6-B110-2FD898DAB42C}" dt="2022-09-13T20:17:03.110" v="28" actId="20577"/>
          <ac:spMkLst>
            <pc:docMk/>
            <pc:sldMk cId="1695650336" sldId="258"/>
            <ac:spMk id="3" creationId="{918D9BBD-9C0E-2E6A-E040-1400837B6DDF}"/>
          </ac:spMkLst>
        </pc:spChg>
      </pc:sldChg>
      <pc:sldChg chg="modSp new mod">
        <pc:chgData name="Elienai Lacerda Neves" userId="49fbbb446a006666" providerId="LiveId" clId="{C30EA3BE-A068-4DE6-B110-2FD898DAB42C}" dt="2022-09-13T20:18:04.233" v="70" actId="20577"/>
        <pc:sldMkLst>
          <pc:docMk/>
          <pc:sldMk cId="1753562438" sldId="259"/>
        </pc:sldMkLst>
        <pc:spChg chg="mod">
          <ac:chgData name="Elienai Lacerda Neves" userId="49fbbb446a006666" providerId="LiveId" clId="{C30EA3BE-A068-4DE6-B110-2FD898DAB42C}" dt="2022-09-13T20:16:08.179" v="8" actId="20577"/>
          <ac:spMkLst>
            <pc:docMk/>
            <pc:sldMk cId="1753562438" sldId="259"/>
            <ac:spMk id="2" creationId="{19AB2374-4DE2-9532-04F3-A5D6BA338FC7}"/>
          </ac:spMkLst>
        </pc:spChg>
        <pc:spChg chg="mod">
          <ac:chgData name="Elienai Lacerda Neves" userId="49fbbb446a006666" providerId="LiveId" clId="{C30EA3BE-A068-4DE6-B110-2FD898DAB42C}" dt="2022-09-13T20:18:04.233" v="70" actId="20577"/>
          <ac:spMkLst>
            <pc:docMk/>
            <pc:sldMk cId="1753562438" sldId="259"/>
            <ac:spMk id="3" creationId="{8DBEB50A-DDBE-D625-2FBD-4FFE9533D8B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97B3F-DF26-A667-CEF3-8F67384FA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DCA554-DFD8-D67F-B754-2EDE96261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AE5D9C-E2EA-8DFE-12E1-C2F9A62B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F6EA-D6FE-4BDD-9BA0-F08C9848BBC1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E09B31-41F3-A0C5-776C-2E95FD76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32F04F-6123-41EF-2672-F3FBF8F8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887-348B-4A60-8A96-65333C0893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51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E16D6-3A39-0D33-7C4E-45954DE7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7ABD09-6AB4-C1EC-B8D7-D2350F209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A9272C-910F-4CDF-F013-88D3BAC2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F6EA-D6FE-4BDD-9BA0-F08C9848BBC1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68FFE8-C42C-62EB-584B-0E6EECC4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892429-D894-BDAB-31EF-9A062E8C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887-348B-4A60-8A96-65333C0893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0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5672C3-BE3F-73EF-0204-2AB1109D2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8BF89E-A6BD-4823-6390-26F187B7E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373A75-C8E5-2DB1-C5AD-63308544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F6EA-D6FE-4BDD-9BA0-F08C9848BBC1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9303AB-D462-D473-2E87-C0287E69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8C2DCF-EE11-2F99-F281-E3B275E0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887-348B-4A60-8A96-65333C0893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61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B985B-2AF1-24BB-F9D1-266A316B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800C99-E5C5-7C23-583C-62EC23CF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3CBCD-A3A1-3F0F-929B-910EBBB6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F6EA-D6FE-4BDD-9BA0-F08C9848BBC1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712817-92EC-483C-2F16-DD013F04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649CCE-A87D-FD6E-41C3-FA7F7F2C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887-348B-4A60-8A96-65333C0893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85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C5A35-1BF7-4998-49E3-D5DF6A55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FC3B41-0A01-A249-7DE7-93CCB49CA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E55573-3026-4051-F6C1-F8102470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F6EA-D6FE-4BDD-9BA0-F08C9848BBC1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9D9B53-D3FF-5E77-477E-0BD6105C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3C3DCA-66CD-7AC8-A688-AD18E95D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887-348B-4A60-8A96-65333C0893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88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10EE2-BD69-C842-B607-AD2392F2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CCD256-2529-1743-B352-EFB34DEA5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13B6F1-D499-1E6C-59C7-1169CC925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0583BB-0A97-C2DC-1B16-85322353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F6EA-D6FE-4BDD-9BA0-F08C9848BBC1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405E94-3DE4-2CE0-7862-F3030766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58A22D-7DE1-B672-EE28-4B07853F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887-348B-4A60-8A96-65333C0893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00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DE4AF-08B0-2747-B5EE-34A2F55E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075C3F-F41B-A01D-A7CA-FDA06C9CD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39110E-0E1A-2997-97B9-A165C96DD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DE17C80-7BED-08DB-F4C8-3FB6A5180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531798-1AC2-E84B-4CA2-2795B586E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998115E-4670-FE93-075D-8E3C5113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F6EA-D6FE-4BDD-9BA0-F08C9848BBC1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BC7DA77-B16D-7ED2-4B08-0835BDEA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9ACDFD2-A86B-6790-F5B6-C38C129E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887-348B-4A60-8A96-65333C0893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15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B4DBE-74D3-B9AF-70B1-43826DB0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5A78FD1-CCED-C89F-7049-FC05B3DE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F6EA-D6FE-4BDD-9BA0-F08C9848BBC1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47A02A-18B7-F226-CB4F-2049DC8C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413F5A-5F43-F603-7607-4B9009DD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887-348B-4A60-8A96-65333C0893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41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C557FE4-BE63-5E59-1D11-F765E7DA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F6EA-D6FE-4BDD-9BA0-F08C9848BBC1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960070-66F6-30FB-DAF9-ABED74AE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A709A9-77F4-F85A-5244-AD5EB44D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887-348B-4A60-8A96-65333C0893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89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340ED-3CB1-B52A-6D3A-A0255EFAA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380ED-D1F2-8937-0C40-5EB0D3196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D6385F-B601-1D31-EE4C-7E10356D3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7316A5-0C2F-05F1-D9A2-5F86B98C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F6EA-D6FE-4BDD-9BA0-F08C9848BBC1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915D2C-10C8-139D-B398-BB019B0D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D41A7E-ADA8-B1A5-2878-85D62A13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887-348B-4A60-8A96-65333C0893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10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BBB61-2064-4AA2-870A-46C6C9EF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7F13A0-C013-1159-FC3F-881CB4B54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9D1DC6-87D2-FC9A-79DE-1E19E9923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562308-E51A-2713-DB73-303F9AB1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F6EA-D6FE-4BDD-9BA0-F08C9848BBC1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203788-83E9-6433-8875-18B32815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7FF337-5A3D-3F32-10DE-F28FB5AC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887-348B-4A60-8A96-65333C0893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4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95518F-BD05-21E1-FFB1-55EB46D44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BE30AE-9757-B161-34E5-A50FC5859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FA1714-CAA1-511F-3D9B-96F48FE6A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7F6EA-D6FE-4BDD-9BA0-F08C9848BBC1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CF53E0-C2DE-0EF1-F11F-45F9DBA88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FB32E3-C096-64BD-309D-325080672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4B887-348B-4A60-8A96-65333C0893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48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E19BF-D963-F06F-FAC5-6515C52E9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Roboto" panose="02000000000000000000" pitchFamily="2" charset="0"/>
              </a:rPr>
              <a:t> As diferenças entre </a:t>
            </a:r>
            <a:r>
              <a:rPr lang="pt-BR" b="1" i="0" dirty="0">
                <a:effectLst/>
                <a:latin typeface="Roboto" panose="02000000000000000000" pitchFamily="2" charset="0"/>
              </a:rPr>
              <a:t>var, </a:t>
            </a:r>
            <a:r>
              <a:rPr lang="pt-BR" b="1" i="0" dirty="0" err="1">
                <a:effectLst/>
                <a:latin typeface="Roboto" panose="02000000000000000000" pitchFamily="2" charset="0"/>
              </a:rPr>
              <a:t>let</a:t>
            </a:r>
            <a:r>
              <a:rPr lang="pt-BR" b="1" i="0" dirty="0">
                <a:effectLst/>
                <a:latin typeface="Roboto" panose="02000000000000000000" pitchFamily="2" charset="0"/>
              </a:rPr>
              <a:t>, </a:t>
            </a:r>
            <a:r>
              <a:rPr lang="pt-BR" b="1" i="0" dirty="0" err="1">
                <a:effectLst/>
                <a:latin typeface="Roboto" panose="02000000000000000000" pitchFamily="2" charset="0"/>
              </a:rPr>
              <a:t>const</a:t>
            </a:r>
            <a:r>
              <a:rPr lang="pt-BR" b="0" i="0" dirty="0">
                <a:effectLst/>
                <a:latin typeface="Roboto" panose="02000000000000000000" pitchFamily="2" charset="0"/>
              </a:rPr>
              <a:t> 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98929B-7860-A354-F501-D50F420DEA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UC Sistemas Distribuídos e Mobile</a:t>
            </a:r>
          </a:p>
          <a:p>
            <a:r>
              <a:rPr lang="pt-BR" dirty="0"/>
              <a:t>Javascript/</a:t>
            </a:r>
            <a:r>
              <a:rPr lang="pt-BR" dirty="0" err="1"/>
              <a:t>nodejs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655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470F5-69B5-9822-25DD-6DC65743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Declarações var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449390-FB97-025A-251F-DA0EFDC58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 Tem escopo global ou escopo local/funções;</a:t>
            </a:r>
          </a:p>
          <a:p>
            <a:r>
              <a:rPr lang="pt-BR" dirty="0"/>
              <a:t>Pode ser declarado mais de uma vez (Isso pode ser um problema);</a:t>
            </a:r>
          </a:p>
          <a:p>
            <a:r>
              <a:rPr lang="pt-BR" dirty="0"/>
              <a:t>É iniciado com valor indefinido </a:t>
            </a:r>
            <a:r>
              <a:rPr lang="pt-BR" dirty="0" err="1">
                <a:solidFill>
                  <a:srgbClr val="FF0000"/>
                </a:solidFill>
              </a:rPr>
              <a:t>undefined</a:t>
            </a:r>
            <a:r>
              <a:rPr lang="pt-BR" dirty="0">
                <a:solidFill>
                  <a:srgbClr val="FF0000"/>
                </a:solidFill>
              </a:rPr>
              <a:t>;</a:t>
            </a:r>
            <a:endParaRPr lang="pt-BR" dirty="0"/>
          </a:p>
          <a:p>
            <a:r>
              <a:rPr lang="pt-BR" dirty="0"/>
              <a:t>Pode ter o valor inicial alterado.</a:t>
            </a: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960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59523-A0F0-8904-B673-6ADB0BD9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Declarações </a:t>
            </a:r>
            <a:r>
              <a:rPr lang="pt-BR" b="1" dirty="0" err="1"/>
              <a:t>let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8D9BBD-9C0E-2E6A-E040-1400837B6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Tem escopo global ou no bloco de código entre {};</a:t>
            </a:r>
          </a:p>
          <a:p>
            <a:r>
              <a:rPr lang="pt-BR" dirty="0"/>
              <a:t>Não pode ser declarado mais de uma vez;</a:t>
            </a:r>
          </a:p>
          <a:p>
            <a:r>
              <a:rPr lang="pt-BR" dirty="0"/>
              <a:t>Não é inicializada;</a:t>
            </a:r>
          </a:p>
          <a:p>
            <a:r>
              <a:rPr lang="pt-BR" dirty="0"/>
              <a:t>Pode ter o valor inicial alterado.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565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B2374-4DE2-9532-04F3-A5D6BA33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Declarações </a:t>
            </a:r>
            <a:r>
              <a:rPr lang="pt-BR" b="1" dirty="0" err="1"/>
              <a:t>const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BEB50A-DDBE-D625-2FBD-4FFE9533D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Tem escopo global ou no bloco de código entre {};</a:t>
            </a:r>
          </a:p>
          <a:p>
            <a:r>
              <a:rPr lang="pt-BR" dirty="0"/>
              <a:t>Não pode ser declarado mais de uma vez;</a:t>
            </a:r>
          </a:p>
          <a:p>
            <a:r>
              <a:rPr lang="pt-BR" dirty="0"/>
              <a:t>Não é inicializada;</a:t>
            </a:r>
          </a:p>
          <a:p>
            <a:r>
              <a:rPr lang="pt-BR" dirty="0"/>
              <a:t>Não pode ter o valor </a:t>
            </a:r>
            <a:r>
              <a:rPr lang="pt-BR"/>
              <a:t>inicial alterado.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35624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Tema do Office</vt:lpstr>
      <vt:lpstr> As diferenças entre var, let, const </vt:lpstr>
      <vt:lpstr>Declarações var</vt:lpstr>
      <vt:lpstr>Declarações let</vt:lpstr>
      <vt:lpstr>Declarações const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As diferenças entre var, let, const </dc:title>
  <dc:creator>Elienai Lacerda Neves</dc:creator>
  <cp:lastModifiedBy>Elienai Lacerda Neves</cp:lastModifiedBy>
  <cp:revision>1</cp:revision>
  <dcterms:created xsi:type="dcterms:W3CDTF">2022-09-13T19:37:49Z</dcterms:created>
  <dcterms:modified xsi:type="dcterms:W3CDTF">2022-09-13T20:18:12Z</dcterms:modified>
</cp:coreProperties>
</file>