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9" r:id="rId4"/>
    <p:sldId id="293" r:id="rId5"/>
    <p:sldId id="294" r:id="rId6"/>
    <p:sldId id="295" r:id="rId7"/>
    <p:sldId id="296" r:id="rId8"/>
    <p:sldId id="28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8A"/>
    <a:srgbClr val="2B0096"/>
    <a:srgbClr val="0C00AC"/>
    <a:srgbClr val="270585"/>
    <a:srgbClr val="2A0591"/>
    <a:srgbClr val="23007A"/>
    <a:srgbClr val="1A008A"/>
    <a:srgbClr val="15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8D24-2606-4045-89F2-5E1AAD7B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70FB5-C442-4BC2-8AEB-100B090C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521BA-8749-4339-B347-0288675A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12DED-B5E9-48E7-B127-C45F4F3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77C52-FDAA-44BA-B15F-C7DB3F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E906-46D8-4569-A11B-4335859C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642B7-17DB-4E32-A594-3935415C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D851C-6EE5-407A-9EAA-4F8EB87D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EEAF6-11DD-4F66-BD57-8416838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AD50-9E0C-4483-8D7E-CC01393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0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AFC7A3-C1D4-4B9C-8C2C-F0A1CC281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B3F70-68F6-45BE-8E66-056B00BD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844A-1BBC-492E-B515-2A6EFEA1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EA02C-1CCA-4AF5-A0E0-5AABC67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4E72F-546F-4402-9C51-47DB39B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8EF67-4432-4D82-9BF8-133E7C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5CF5A-0B12-4C09-9433-E68C1799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0380D-5044-47E9-A413-E6C2261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FA05D-896A-4D9F-A536-0CB1CA3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DABF5-3483-4344-AA6C-CAFCDA1F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956C-A446-41F0-ADEF-AC6EA69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DB606-389F-4DFE-956D-79EE6FAE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775BC-4CE5-4F7D-BF5F-74061570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74CE6-D22E-40FA-88E6-A3DCCE5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ABB15-9CC7-400C-9589-1B5E2FD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81FCC-CD56-46E1-BD14-E3C2CC4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B9A9D-EDCF-4DCD-AB14-E726B0FF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1FFF1-0571-4230-B8FD-2A8ACAA5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B2680-4BB2-4414-91F7-45F1247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68F07-FBE1-4072-B040-E2EB8D4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F78AE-0228-4782-A966-C32F3CE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B702-A002-4E34-AEBB-F2AB379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13E92-6EB8-4A63-B6F4-CB60FEF1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14977-9D72-4C24-BF76-0EFF0BFA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72F80-5001-4F12-BB14-7C23628F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72FAA-3F6E-44A0-B1F4-080AAE23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25D075-BEA3-4646-8496-439C595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005215-E310-4AD4-9A41-584A4C1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51F949-AF72-44E0-BB9A-AEACE3B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9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DA04-D0D2-4911-9F82-6538AB1A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A392C-3427-4C6A-B45F-288B9CB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B0AE0-70F3-43DD-8B90-A3EF8D01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E7212-4AA9-4905-80AA-9A1B5AD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931A3-93F9-41E2-AB27-6058DA9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73A8F-2CDC-4113-A9EB-E52E385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4D726-9E86-4F4E-B8A0-3326720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F67B-49E9-439B-82A4-0070C6E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5A236-AEFC-4C5F-9050-C2E7ECED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8809F1-6BAF-4A5B-9AED-3DC74804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9F478-E862-4CC1-9928-77BF76D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EE95B-5975-4006-AF08-81FB2B4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3448A-6F55-4D8A-9836-0BF866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E657-0895-4C3B-86B5-CEFCA52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5C6917-1487-4250-86EB-EA6C48ADD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76F0D-30C4-4CCC-9C0B-EE4DA897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2E53D-C922-406F-9682-6EB716A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41363-BD76-42FF-92AF-2025CBDA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A3388-2AFE-4707-8002-D59E843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2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942F7D-035B-485C-858A-2C6359A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72D9-5209-45C1-9E19-593016B8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FD9DF-4A68-4195-AE64-078FE47E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9BA8-4C76-4423-866C-004D3B6E592C}" type="datetimeFigureOut">
              <a:rPr lang="es-MX" smtClean="0"/>
              <a:t>18/04/2023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A4203-86FE-454C-B4BA-8A63388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8F18-AF84-41D6-8E45-CE365732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8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DEA6C-ACFD-4393-9374-4862C67AB63A}"/>
              </a:ext>
            </a:extLst>
          </p:cNvPr>
          <p:cNvSpPr/>
          <p:nvPr/>
        </p:nvSpPr>
        <p:spPr>
          <a:xfrm rot="18349919">
            <a:off x="385622" y="4741770"/>
            <a:ext cx="865146" cy="3366954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C9DE51-43B5-480D-9358-260FBE0C18AE}"/>
              </a:ext>
            </a:extLst>
          </p:cNvPr>
          <p:cNvSpPr/>
          <p:nvPr/>
        </p:nvSpPr>
        <p:spPr>
          <a:xfrm rot="18366752">
            <a:off x="1233029" y="3199427"/>
            <a:ext cx="820097" cy="50066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63654E-DA3C-A74C-BC5B-DB067CFA5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1102603" y="166697"/>
            <a:ext cx="5574898" cy="338782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FE46922-B07F-424F-BFD7-13E094DC6162}"/>
              </a:ext>
            </a:extLst>
          </p:cNvPr>
          <p:cNvSpPr/>
          <p:nvPr/>
        </p:nvSpPr>
        <p:spPr>
          <a:xfrm>
            <a:off x="4169506" y="5548084"/>
            <a:ext cx="44227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MX" sz="4000" b="1" dirty="0">
              <a:solidFill>
                <a:srgbClr val="0C00AC"/>
              </a:solidFill>
              <a:cs typeface="Arial" panose="020B0604020202020204" pitchFamily="34" charset="0"/>
            </a:endParaRPr>
          </a:p>
          <a:p>
            <a:pPr algn="r"/>
            <a:r>
              <a:rPr lang="es-MX" sz="2800" b="1" dirty="0">
                <a:solidFill>
                  <a:srgbClr val="0C00AC"/>
                </a:solidFill>
                <a:cs typeface="Arial" panose="020B0604020202020204" pitchFamily="34" charset="0"/>
              </a:rPr>
              <a:t>Cloud </a:t>
            </a:r>
            <a:r>
              <a:rPr lang="es-MX" sz="2800" b="1" dirty="0" err="1">
                <a:solidFill>
                  <a:srgbClr val="0C00AC"/>
                </a:solidFill>
                <a:cs typeface="Arial" panose="020B0604020202020204" pitchFamily="34" charset="0"/>
              </a:rPr>
              <a:t>Systems</a:t>
            </a:r>
            <a:r>
              <a:rPr lang="es-MX" sz="2800" b="1" dirty="0">
                <a:solidFill>
                  <a:srgbClr val="0C00AC"/>
                </a:solidFill>
                <a:cs typeface="Arial" panose="020B0604020202020204" pitchFamily="34" charset="0"/>
              </a:rPr>
              <a:t> &amp; </a:t>
            </a:r>
            <a:r>
              <a:rPr lang="es-MX" sz="2800" b="1" dirty="0" err="1">
                <a:solidFill>
                  <a:srgbClr val="0C00AC"/>
                </a:solidFill>
                <a:cs typeface="Arial" panose="020B0604020202020204" pitchFamily="34" charset="0"/>
              </a:rPr>
              <a:t>Technology</a:t>
            </a:r>
            <a:endParaRPr lang="es-MX" sz="2800" b="1" dirty="0">
              <a:solidFill>
                <a:srgbClr val="0C00AC"/>
              </a:solidFill>
              <a:cs typeface="Arial" panose="020B0604020202020204" pitchFamily="34" charset="0"/>
            </a:endParaRPr>
          </a:p>
          <a:p>
            <a:pPr algn="r"/>
            <a:endParaRPr lang="es-MX" sz="4000" b="1" i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1180C1-35A5-89F5-3698-561C33CE416E}"/>
              </a:ext>
            </a:extLst>
          </p:cNvPr>
          <p:cNvSpPr/>
          <p:nvPr/>
        </p:nvSpPr>
        <p:spPr>
          <a:xfrm>
            <a:off x="6677501" y="1027896"/>
            <a:ext cx="55045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141006-DF17-B47B-EC1A-7DF663C6969F}"/>
              </a:ext>
            </a:extLst>
          </p:cNvPr>
          <p:cNvSpPr/>
          <p:nvPr/>
        </p:nvSpPr>
        <p:spPr>
          <a:xfrm>
            <a:off x="6687404" y="2109849"/>
            <a:ext cx="5504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0C00AC"/>
                </a:solidFill>
              </a:rPr>
              <a:t>Instructor: Ing. Ezequiel </a:t>
            </a:r>
            <a:r>
              <a:rPr lang="es-ES" sz="2400" b="1" dirty="0" err="1">
                <a:solidFill>
                  <a:srgbClr val="0C00AC"/>
                </a:solidFill>
              </a:rPr>
              <a:t>Sanchez</a:t>
            </a:r>
            <a:r>
              <a:rPr lang="es-ES" sz="2400" b="1" dirty="0">
                <a:solidFill>
                  <a:srgbClr val="0C00AC"/>
                </a:solidFill>
              </a:rPr>
              <a:t> Morales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D22567-1BA9-CBF8-2004-FDED96E9C250}"/>
              </a:ext>
            </a:extLst>
          </p:cNvPr>
          <p:cNvSpPr/>
          <p:nvPr/>
        </p:nvSpPr>
        <p:spPr>
          <a:xfrm>
            <a:off x="6677501" y="2630925"/>
            <a:ext cx="5504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C00AC"/>
                </a:solidFill>
              </a:rPr>
              <a:t>Curso Teórico - Practico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C40A5B-5B59-4E3C-3D37-3BFB0CF5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2" y="2931069"/>
            <a:ext cx="3422105" cy="34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208066"/>
            <a:ext cx="836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2ECC5A-0BE0-7016-A430-3367991E59AA}"/>
              </a:ext>
            </a:extLst>
          </p:cNvPr>
          <p:cNvSpPr txBox="1"/>
          <p:nvPr/>
        </p:nvSpPr>
        <p:spPr>
          <a:xfrm>
            <a:off x="1228603" y="3178207"/>
            <a:ext cx="8361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ntroduccion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Java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JSE, JEE Y JME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Maquina Virtual de Java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Y JRE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Java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Colecciones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Clases Internas</a:t>
            </a:r>
          </a:p>
          <a:p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Excepciones, Hilos o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s-MX" sz="20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89387C-A0DD-148E-26F4-9955326F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11" y="2967318"/>
            <a:ext cx="4290883" cy="30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138518" y="2296087"/>
            <a:ext cx="865990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Consolidar el conocimiento en la </a:t>
            </a:r>
            <a:r>
              <a:rPr lang="es-MX" sz="20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Programacion</a:t>
            </a: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Standard  con Java por medio de la realización de ejercicios prácticos basados en la versión actual del compilador.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el participante pueda desarrollar una aplicaciones en Java orientadas a Objetos, Servicios, Web y para Escritorio de manera dinámica y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el participante pueda interactuar con los Componentes Principales dentro del Estándar Java SE</a:t>
            </a:r>
          </a:p>
          <a:p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9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259449"/>
            <a:ext cx="8361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sobre desarrollo de software o ingeniería de software.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de Programación Orientada a Objetos/Aspectos.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Conocimientos en Java.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3C686F-97C1-5171-C452-9B18180B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4" y="3624118"/>
            <a:ext cx="4853812" cy="32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1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049070"/>
            <a:ext cx="83613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del Curso</a:t>
            </a:r>
          </a:p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“Fundamentos en Java”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“Introducción”</a:t>
            </a:r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2: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“Variables”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3: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“Tipo String y Cadenas”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4: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“Operadores”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5: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“Flujos de Control”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6: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“Clases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7: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“Valor v/s Referencia”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8: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“Clases Date y Calendar”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9: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“Clase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10: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“Clase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11: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Comando”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12: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“Arreglos”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13: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“Matrices Arreglos Bidimensionales”</a:t>
            </a:r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7E2E87-8E41-5F1B-0B61-C0F99035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76" y="3409048"/>
            <a:ext cx="3288834" cy="34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7E2E87-8E41-5F1B-0B61-C0F99035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4" y="3241252"/>
            <a:ext cx="3460376" cy="36167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095217"/>
            <a:ext cx="83613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del Curso</a:t>
            </a:r>
          </a:p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“Programación Orientada a Objetos”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“Clases y Objetos”</a:t>
            </a:r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2: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“Paquetes”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3: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“Ejemplo Facturas”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4: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“Sobrecarga de Métodos”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5: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“Herencia”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6: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“Herencia  Clases Abstractas”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7: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“Interfaces”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8: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“Ejemplo Interface Repositorio”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9: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“Tipos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Genericos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(Java 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10: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“Manejo de Excepciones”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11: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“Estructura de Datos: API de Colección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Java”</a:t>
            </a: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12: 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20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Hilos y Concurrencia”</a:t>
            </a:r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2786139" y="991705"/>
            <a:ext cx="5845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C00AC"/>
                </a:solidFill>
              </a:rPr>
              <a:t>Curso Java Standard </a:t>
            </a:r>
            <a:r>
              <a:rPr lang="es-ES" sz="3200" b="1" dirty="0" err="1">
                <a:solidFill>
                  <a:srgbClr val="0C00AC"/>
                </a:solidFill>
              </a:rPr>
              <a:t>Programming</a:t>
            </a:r>
            <a:r>
              <a:rPr lang="es-ES" sz="3200" b="1" dirty="0">
                <a:solidFill>
                  <a:srgbClr val="0C00AC"/>
                </a:solidFill>
              </a:rPr>
              <a:t> JSE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7E2E87-8E41-5F1B-0B61-C0F990358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4" y="3241252"/>
            <a:ext cx="3460376" cy="36167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F2E1143-61B9-AE13-50D5-C4138471D6F9}"/>
              </a:ext>
            </a:extLst>
          </p:cNvPr>
          <p:cNvSpPr txBox="1"/>
          <p:nvPr/>
        </p:nvSpPr>
        <p:spPr>
          <a:xfrm>
            <a:off x="1352890" y="2095217"/>
            <a:ext cx="8361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del Curso</a:t>
            </a:r>
          </a:p>
          <a:p>
            <a:pPr algn="ctr"/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“Java 8 </a:t>
            </a:r>
            <a:r>
              <a:rPr lang="es-MX" sz="2400" b="1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Programacion</a:t>
            </a:r>
            <a:r>
              <a:rPr lang="es-MX" sz="2400" b="1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Funcional”</a:t>
            </a:r>
          </a:p>
          <a:p>
            <a:pPr algn="ctr"/>
            <a:endParaRPr lang="es-MX" sz="2400" b="1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1: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“Expresiones Lambda”</a:t>
            </a:r>
            <a:endParaRPr lang="es-MX" sz="20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Sección 2: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“API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74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99A34D-A74D-48CD-8DAC-67507865D4F1}"/>
              </a:ext>
            </a:extLst>
          </p:cNvPr>
          <p:cNvSpPr/>
          <p:nvPr/>
        </p:nvSpPr>
        <p:spPr>
          <a:xfrm>
            <a:off x="1597898" y="1692910"/>
            <a:ext cx="721069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500" b="1" dirty="0">
                <a:solidFill>
                  <a:srgbClr val="0C00AC"/>
                </a:solidFill>
              </a:rPr>
              <a:t>“GRACIAS”</a:t>
            </a:r>
            <a:endParaRPr lang="es-MX" sz="11500" b="1" dirty="0">
              <a:solidFill>
                <a:srgbClr val="0C00AC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57AA01-DDA1-43D3-9F69-00712BDE5997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0814D3-1656-40A5-A101-6386EBD484F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CE5251-B685-C44C-BE7E-8989A9A1E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8142" r="1078" b="22796"/>
          <a:stretch/>
        </p:blipFill>
        <p:spPr>
          <a:xfrm>
            <a:off x="343267" y="238468"/>
            <a:ext cx="2019245" cy="12270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52C6CF-3E63-04F1-0FCF-1CF5073D4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22" y="3290046"/>
            <a:ext cx="2851377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2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411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Mucino</dc:creator>
  <cp:lastModifiedBy>Eliezer Santiago F</cp:lastModifiedBy>
  <cp:revision>139</cp:revision>
  <dcterms:created xsi:type="dcterms:W3CDTF">2019-02-09T17:39:01Z</dcterms:created>
  <dcterms:modified xsi:type="dcterms:W3CDTF">2023-04-18T08:40:35Z</dcterms:modified>
</cp:coreProperties>
</file>