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677eecc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677eecc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677eecc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677eecc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d24d98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d24d98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d1b7bbd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d1b7bbd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24d989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24d989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e0b56f9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e0b56f9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eset.io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aws.amazon.com/redshift/latest/dg/c_sampledb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51" y="1256123"/>
            <a:ext cx="6108900" cy="15832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0800" y="2839350"/>
            <a:ext cx="64110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Overview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Use case:  Visualisations of a ticket website data</a:t>
            </a:r>
            <a:endParaRPr b="1" sz="1800"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81838" y="4300350"/>
            <a:ext cx="61089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1">
                <a:solidFill>
                  <a:srgbClr val="B7B7B7"/>
                </a:solidFill>
              </a:rPr>
              <a:t>Feb</a:t>
            </a:r>
            <a:r>
              <a:rPr lang="en" sz="1711">
                <a:solidFill>
                  <a:srgbClr val="B7B7B7"/>
                </a:solidFill>
              </a:rPr>
              <a:t> 2024</a:t>
            </a:r>
            <a:r>
              <a:rPr lang="en" sz="1933">
                <a:solidFill>
                  <a:srgbClr val="B7B7B7"/>
                </a:solidFill>
              </a:rPr>
              <a:t> 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Overview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89975"/>
            <a:ext cx="34389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Superset is a modern, enterprise-ready business intelligence web application.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built using a combination of Python for the backend and JavaScript for the frontend.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**Preset**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600" y="1289963"/>
            <a:ext cx="5133752" cy="28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35675"/>
            <a:ext cx="42603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as a </a:t>
            </a:r>
            <a:r>
              <a:rPr lang="en"/>
              <a:t>hackathon project at Airbnb in 2015.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Became open-source in 2016.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Joined to incubator program in 2017.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Announced as top-level project by the Apache Software Foundation in 2021.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Today, users with different abilities can analyze and visualize data on this platform, ranging from simple pie charts to detailed deck.gl geographic charts.</a:t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4684320" y="735673"/>
            <a:ext cx="3958682" cy="3935990"/>
            <a:chOff x="4572000" y="1017725"/>
            <a:chExt cx="4267201" cy="4201975"/>
          </a:xfrm>
        </p:grpSpPr>
        <p:pic>
          <p:nvPicPr>
            <p:cNvPr id="70" name="Google Shape;7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017725"/>
              <a:ext cx="4267200" cy="2804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5"/>
            <p:cNvPicPr preferRelativeResize="0"/>
            <p:nvPr/>
          </p:nvPicPr>
          <p:blipFill rotWithShape="1">
            <a:blip r:embed="rId4">
              <a:alphaModFix/>
            </a:blip>
            <a:srcRect b="0" l="0" r="0" t="1545"/>
            <a:stretch/>
          </p:blipFill>
          <p:spPr>
            <a:xfrm>
              <a:off x="4572000" y="2773700"/>
              <a:ext cx="4267201" cy="2446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5" y="1093925"/>
            <a:ext cx="6812600" cy="37061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Supported Databases/Sources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1179775" y="4088875"/>
            <a:ext cx="20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…</a:t>
            </a:r>
            <a:r>
              <a:rPr lang="en" sz="2022">
                <a:solidFill>
                  <a:schemeClr val="dk2"/>
                </a:solidFill>
              </a:rPr>
              <a:t>and more</a:t>
            </a:r>
            <a:endParaRPr sz="2022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17950"/>
            <a:ext cx="4438200" cy="15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yet easy to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Integrates with modern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 charts and dashboards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Features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759075"/>
            <a:ext cx="307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Alternatives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25" y="3719862"/>
            <a:ext cx="109896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688" y="3683175"/>
            <a:ext cx="1891350" cy="9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5">
            <a:alphaModFix/>
          </a:blip>
          <a:srcRect b="25771" l="0" r="0" t="17626"/>
          <a:stretch/>
        </p:blipFill>
        <p:spPr>
          <a:xfrm>
            <a:off x="4372025" y="3633812"/>
            <a:ext cx="1474050" cy="8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925" y="3633813"/>
            <a:ext cx="1483203" cy="834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4071375" y="3476175"/>
            <a:ext cx="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59361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</a:t>
            </a:r>
            <a:r>
              <a:rPr lang="en"/>
              <a:t>Superset &amp; Postgresql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Superset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look at Superset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data source (</a:t>
            </a:r>
            <a:r>
              <a:rPr lang="en" u="sng">
                <a:solidFill>
                  <a:schemeClr val="hlink"/>
                </a:solidFill>
                <a:hlinkClick r:id="rId3"/>
              </a:rPr>
              <a:t>TICKIT</a:t>
            </a:r>
            <a:r>
              <a:rPr lang="en"/>
              <a:t>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Postgresql &amp; Superset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panel and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829475" y="768925"/>
            <a:ext cx="3568800" cy="32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170" y="2068876"/>
            <a:ext cx="1950679" cy="10972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6703125" y="917575"/>
            <a:ext cx="1500300" cy="12600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711525" y="2415450"/>
            <a:ext cx="1500300" cy="1260000"/>
          </a:xfrm>
          <a:prstGeom prst="cube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 Case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4050" y="1296950"/>
            <a:ext cx="799125" cy="79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 rot="10800000">
            <a:off x="5614900" y="1230275"/>
            <a:ext cx="1090800" cy="9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5601800" y="2254950"/>
            <a:ext cx="1125900" cy="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844" y="2838025"/>
            <a:ext cx="1500300" cy="7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614625" y="3918625"/>
            <a:ext cx="18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Windows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15945"/>
          <a:stretch/>
        </p:blipFill>
        <p:spPr>
          <a:xfrm>
            <a:off x="473375" y="1073725"/>
            <a:ext cx="7888050" cy="36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Output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