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312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Anaheim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A1566-7876-47B8-BA4A-0AA0B17115EC}">
  <a:tblStyle styleId="{D06A1566-7876-47B8-BA4A-0AA0B1711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83B66A-958C-47FF-A122-0724CE7107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2" name="Google Shape;28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215950" y="1204500"/>
            <a:ext cx="42801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215950" y="3158400"/>
            <a:ext cx="2307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9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642" name="Google Shape;642;p9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643" name="Google Shape;643;p9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9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647" name="Google Shape;647;p9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9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651" name="Google Shape;651;p9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9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655" name="Google Shape;655;p9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9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659" name="Google Shape;659;p9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2" name="Google Shape;662;p9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663" name="Google Shape;663;p9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6" name="Google Shape;666;p9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667" name="Google Shape;667;p9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9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671" name="Google Shape;671;p9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4" name="Google Shape;674;p9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675" name="Google Shape;675;p9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9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679" name="Google Shape;679;p9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9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683" name="Google Shape;683;p9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9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691" name="Google Shape;691;p9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9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95" name="Google Shape;695;p9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2" name="Google Shape;702;p9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03" name="Google Shape;703;p9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9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07" name="Google Shape;707;p9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0" name="Google Shape;710;p9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11" name="Google Shape;711;p9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4" name="Google Shape;714;p9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9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719" name="Google Shape;719;p9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2" name="Google Shape;722;p9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9"/>
          <p:cNvSpPr txBox="1">
            <a:spLocks noGrp="1"/>
          </p:cNvSpPr>
          <p:nvPr>
            <p:ph type="title"/>
          </p:nvPr>
        </p:nvSpPr>
        <p:spPr>
          <a:xfrm>
            <a:off x="2851200" y="864152"/>
            <a:ext cx="5284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9"/>
          <p:cNvSpPr txBox="1">
            <a:spLocks noGrp="1"/>
          </p:cNvSpPr>
          <p:nvPr>
            <p:ph type="subTitle" idx="1"/>
          </p:nvPr>
        </p:nvSpPr>
        <p:spPr>
          <a:xfrm>
            <a:off x="2851200" y="2025577"/>
            <a:ext cx="5284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1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821" name="Google Shape;821;p1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822" name="Google Shape;822;p1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1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834" name="Google Shape;834;p1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7" name="Google Shape;837;p1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838" name="Google Shape;838;p1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1" name="Google Shape;841;p1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842" name="Google Shape;842;p1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5" name="Google Shape;845;p1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846" name="Google Shape;846;p1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1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850" name="Google Shape;850;p1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1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854" name="Google Shape;854;p1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p1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858" name="Google Shape;858;p1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1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862" name="Google Shape;862;p1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866" name="Google Shape;866;p1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9" name="Google Shape;869;p1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870" name="Google Shape;870;p1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873;p1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874" name="Google Shape;874;p1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7" name="Google Shape;877;p1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878" name="Google Shape;878;p1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1" name="Google Shape;881;p1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882" name="Google Shape;882;p1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1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886" name="Google Shape;886;p1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9" name="Google Shape;889;p1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890" name="Google Shape;890;p1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1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94" name="Google Shape;894;p1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1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98" name="Google Shape;898;p1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1" name="Google Shape;901;p1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3"/>
          <p:cNvSpPr txBox="1">
            <a:spLocks noGrp="1"/>
          </p:cNvSpPr>
          <p:nvPr>
            <p:ph type="subTitle" idx="1"/>
          </p:nvPr>
        </p:nvSpPr>
        <p:spPr>
          <a:xfrm>
            <a:off x="720000" y="21067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13"/>
          <p:cNvSpPr txBox="1">
            <a:spLocks noGrp="1"/>
          </p:cNvSpPr>
          <p:nvPr>
            <p:ph type="subTitle" idx="2"/>
          </p:nvPr>
        </p:nvSpPr>
        <p:spPr>
          <a:xfrm>
            <a:off x="3419271" y="21067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3"/>
          <p:cNvSpPr txBox="1">
            <a:spLocks noGrp="1"/>
          </p:cNvSpPr>
          <p:nvPr>
            <p:ph type="subTitle" idx="3"/>
          </p:nvPr>
        </p:nvSpPr>
        <p:spPr>
          <a:xfrm>
            <a:off x="720000" y="375915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13"/>
          <p:cNvSpPr txBox="1">
            <a:spLocks noGrp="1"/>
          </p:cNvSpPr>
          <p:nvPr>
            <p:ph type="subTitle" idx="4"/>
          </p:nvPr>
        </p:nvSpPr>
        <p:spPr>
          <a:xfrm>
            <a:off x="3419271" y="375915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13"/>
          <p:cNvSpPr txBox="1">
            <a:spLocks noGrp="1"/>
          </p:cNvSpPr>
          <p:nvPr>
            <p:ph type="subTitle" idx="5"/>
          </p:nvPr>
        </p:nvSpPr>
        <p:spPr>
          <a:xfrm>
            <a:off x="6118549" y="21067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13"/>
          <p:cNvSpPr txBox="1">
            <a:spLocks noGrp="1"/>
          </p:cNvSpPr>
          <p:nvPr>
            <p:ph type="subTitle" idx="6"/>
          </p:nvPr>
        </p:nvSpPr>
        <p:spPr>
          <a:xfrm>
            <a:off x="6118549" y="375915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0" name="Google Shape;910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9884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1" name="Google Shape;911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1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2" name="Google Shape;912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29884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3" name="Google Shape;913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332020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4" name="Google Shape;914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2988416"/>
            <a:ext cx="734700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5" name="Google Shape;915;p13"/>
          <p:cNvSpPr txBox="1">
            <a:spLocks noGrp="1"/>
          </p:cNvSpPr>
          <p:nvPr>
            <p:ph type="subTitle" idx="16"/>
          </p:nvPr>
        </p:nvSpPr>
        <p:spPr>
          <a:xfrm>
            <a:off x="720000" y="17796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subTitle" idx="17"/>
          </p:nvPr>
        </p:nvSpPr>
        <p:spPr>
          <a:xfrm>
            <a:off x="3419271" y="17796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7" name="Google Shape;917;p13"/>
          <p:cNvSpPr txBox="1">
            <a:spLocks noGrp="1"/>
          </p:cNvSpPr>
          <p:nvPr>
            <p:ph type="subTitle" idx="18"/>
          </p:nvPr>
        </p:nvSpPr>
        <p:spPr>
          <a:xfrm>
            <a:off x="6118549" y="17796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subTitle" idx="19"/>
          </p:nvPr>
        </p:nvSpPr>
        <p:spPr>
          <a:xfrm>
            <a:off x="720000" y="3436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20"/>
          </p:nvPr>
        </p:nvSpPr>
        <p:spPr>
          <a:xfrm>
            <a:off x="3419271" y="3436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subTitle" idx="21"/>
          </p:nvPr>
        </p:nvSpPr>
        <p:spPr>
          <a:xfrm>
            <a:off x="6118549" y="34360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21" name="Google Shape;921;p13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922" name="Google Shape;922;p13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2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753" name="Google Shape;1753;p2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754" name="Google Shape;1754;p2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7" name="Google Shape;1757;p2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758" name="Google Shape;1758;p2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1" name="Google Shape;1761;p2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762" name="Google Shape;1762;p2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766" name="Google Shape;1766;p2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9" name="Google Shape;1769;p2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770" name="Google Shape;1770;p2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774" name="Google Shape;1774;p2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7" name="Google Shape;1777;p2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778" name="Google Shape;1778;p2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1" name="Google Shape;1781;p2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782" name="Google Shape;1782;p2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5" name="Google Shape;1785;p2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786" name="Google Shape;1786;p2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9" name="Google Shape;1789;p2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790" name="Google Shape;1790;p2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3" name="Google Shape;1793;p2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794" name="Google Shape;1794;p2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7" name="Google Shape;1797;p2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02" name="Google Shape;1802;p2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2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806" name="Google Shape;1806;p2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9" name="Google Shape;1809;p2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810" name="Google Shape;1810;p2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2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814" name="Google Shape;1814;p2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7" name="Google Shape;1817;p2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818" name="Google Shape;1818;p2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1" name="Google Shape;1821;p2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822" name="Google Shape;1822;p2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5" name="Google Shape;1825;p2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826" name="Google Shape;1826;p2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9" name="Google Shape;1829;p2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830" name="Google Shape;1830;p2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3" name="Google Shape;1833;p2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34" name="Google Shape;1834;p2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1835" name="Google Shape;1835;p2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3" name="Google Shape;184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3"/>
          <p:cNvSpPr txBox="1">
            <a:spLocks noGrp="1"/>
          </p:cNvSpPr>
          <p:nvPr>
            <p:ph type="subTitle" idx="1"/>
          </p:nvPr>
        </p:nvSpPr>
        <p:spPr>
          <a:xfrm>
            <a:off x="49353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3"/>
          <p:cNvSpPr txBox="1">
            <a:spLocks noGrp="1"/>
          </p:cNvSpPr>
          <p:nvPr>
            <p:ph type="subTitle" idx="2"/>
          </p:nvPr>
        </p:nvSpPr>
        <p:spPr>
          <a:xfrm>
            <a:off x="1475948" y="2904625"/>
            <a:ext cx="27327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6" name="Google Shape;1846;p23"/>
          <p:cNvSpPr txBox="1">
            <a:spLocks noGrp="1"/>
          </p:cNvSpPr>
          <p:nvPr>
            <p:ph type="subTitle" idx="3"/>
          </p:nvPr>
        </p:nvSpPr>
        <p:spPr>
          <a:xfrm>
            <a:off x="1475948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7" name="Google Shape;1847;p23"/>
          <p:cNvSpPr txBox="1">
            <a:spLocks noGrp="1"/>
          </p:cNvSpPr>
          <p:nvPr>
            <p:ph type="subTitle" idx="4"/>
          </p:nvPr>
        </p:nvSpPr>
        <p:spPr>
          <a:xfrm>
            <a:off x="4935352" y="2345725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3" name="Google Shape;2623;p3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625" name="Google Shape;2625;p3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3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8" name="Google Shape;2628;p3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629" name="Google Shape;2629;p3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2" name="Google Shape;2632;p3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633" name="Google Shape;2633;p3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6" name="Google Shape;2636;p3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637" name="Google Shape;2637;p3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3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0" name="Google Shape;2640;p3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641" name="Google Shape;2641;p3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3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4" name="Google Shape;2644;p3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645" name="Google Shape;2645;p3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8" name="Google Shape;2648;p3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649" name="Google Shape;2649;p3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2" name="Google Shape;2652;p3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653" name="Google Shape;2653;p3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6" name="Google Shape;2656;p3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657" name="Google Shape;2657;p3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0" name="Google Shape;2660;p3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661" name="Google Shape;2661;p3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4" name="Google Shape;2664;p3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665" name="Google Shape;2665;p3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8" name="Google Shape;2668;p3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669" name="Google Shape;2669;p3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2" name="Google Shape;2672;p3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673" name="Google Shape;2673;p3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6" name="Google Shape;2676;p3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677" name="Google Shape;2677;p3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0" name="Google Shape;2680;p3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681" name="Google Shape;2681;p3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4" name="Google Shape;2684;p3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685" name="Google Shape;2685;p3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8" name="Google Shape;2688;p3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689" name="Google Shape;2689;p3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2" name="Google Shape;2692;p3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693" name="Google Shape;2693;p3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6" name="Google Shape;2696;p3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697" name="Google Shape;2697;p3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0" name="Google Shape;2700;p3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01" name="Google Shape;2701;p3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04" name="Google Shape;2704;p32"/>
          <p:cNvPicPr preferRelativeResize="0"/>
          <p:nvPr/>
        </p:nvPicPr>
        <p:blipFill rotWithShape="1">
          <a:blip r:embed="rId2">
            <a:alphaModFix/>
          </a:blip>
          <a:srcRect l="-9019" r="9019" b="11855"/>
          <a:stretch/>
        </p:blipFill>
        <p:spPr>
          <a:xfrm rot="5400000" flipH="1">
            <a:off x="-1515900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5" name="Google Shape;2705;p3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06" name="Google Shape;2706;p32"/>
          <p:cNvGrpSpPr/>
          <p:nvPr/>
        </p:nvGrpSpPr>
        <p:grpSpPr>
          <a:xfrm>
            <a:off x="6177500" y="3738300"/>
            <a:ext cx="3810000" cy="2254900"/>
            <a:chOff x="2287428" y="526446"/>
            <a:chExt cx="7620000" cy="4509801"/>
          </a:xfrm>
        </p:grpSpPr>
        <p:sp>
          <p:nvSpPr>
            <p:cNvPr id="2707" name="Google Shape;2707;p32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2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2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2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2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6" name="Google Shape;2716;p3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717" name="Google Shape;2717;p3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718" name="Google Shape;2718;p3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1" name="Google Shape;2721;p3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722" name="Google Shape;2722;p3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5" name="Google Shape;2725;p3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726" name="Google Shape;2726;p3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9" name="Google Shape;2729;p3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730" name="Google Shape;2730;p3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34" name="Google Shape;2734;p3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7" name="Google Shape;2737;p3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738" name="Google Shape;2738;p3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1" name="Google Shape;2741;p3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742" name="Google Shape;2742;p3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5" name="Google Shape;2745;p3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746" name="Google Shape;2746;p3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3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9" name="Google Shape;2749;p3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750" name="Google Shape;2750;p3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3" name="Google Shape;2753;p3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754" name="Google Shape;2754;p3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7" name="Google Shape;2757;p3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758" name="Google Shape;2758;p3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1" name="Google Shape;2761;p3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762" name="Google Shape;2762;p3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744843" extrusionOk="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22225" extrusionOk="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5" name="Google Shape;2765;p3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766" name="Google Shape;2766;p3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3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9" name="Google Shape;2769;p3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770" name="Google Shape;2770;p3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3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3" name="Google Shape;2773;p3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774" name="Google Shape;2774;p3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7" name="Google Shape;2777;p3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778" name="Google Shape;2778;p3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1" name="Google Shape;2781;p3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782" name="Google Shape;2782;p3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3" name="Google Shape;2783;p3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5" name="Google Shape;2785;p3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786" name="Google Shape;2786;p3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9" name="Google Shape;2789;p3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790" name="Google Shape;2790;p3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3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3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3" name="Google Shape;2793;p3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94" name="Google Shape;2794;p3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3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080811" h="6350" extrusionOk="0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3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6350" extrusionOk="0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dash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97" name="Google Shape;2797;p33"/>
          <p:cNvPicPr preferRelativeResize="0"/>
          <p:nvPr/>
        </p:nvPicPr>
        <p:blipFill rotWithShape="1">
          <a:blip r:embed="rId2">
            <a:alphaModFix/>
          </a:blip>
          <a:srcRect b="11855"/>
          <a:stretch/>
        </p:blipFill>
        <p:spPr>
          <a:xfrm rot="10800000" flipH="1">
            <a:off x="4317024" y="0"/>
            <a:ext cx="4826976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p3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99" name="Google Shape;2799;p33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2800" name="Google Shape;2800;p33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9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7"/>
          <p:cNvSpPr txBox="1">
            <a:spLocks noGrp="1"/>
          </p:cNvSpPr>
          <p:nvPr>
            <p:ph type="ctrTitle"/>
          </p:nvPr>
        </p:nvSpPr>
        <p:spPr>
          <a:xfrm>
            <a:off x="1215950" y="1204500"/>
            <a:ext cx="4280100" cy="19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 Guide </a:t>
            </a:r>
            <a:endParaRPr dirty="0"/>
          </a:p>
        </p:txBody>
      </p:sp>
      <p:grpSp>
        <p:nvGrpSpPr>
          <p:cNvPr id="2820" name="Google Shape;2820;p37"/>
          <p:cNvGrpSpPr/>
          <p:nvPr/>
        </p:nvGrpSpPr>
        <p:grpSpPr>
          <a:xfrm>
            <a:off x="5334000" y="2325843"/>
            <a:ext cx="3810000" cy="2254900"/>
            <a:chOff x="2287428" y="526446"/>
            <a:chExt cx="7620000" cy="4509801"/>
          </a:xfrm>
        </p:grpSpPr>
        <p:sp>
          <p:nvSpPr>
            <p:cNvPr id="2821" name="Google Shape;2821;p3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9" name="Google Shape;2829;p37"/>
          <p:cNvGrpSpPr/>
          <p:nvPr/>
        </p:nvGrpSpPr>
        <p:grpSpPr>
          <a:xfrm>
            <a:off x="5334000" y="3355200"/>
            <a:ext cx="3811200" cy="1884317"/>
            <a:chOff x="5334000" y="3355200"/>
            <a:chExt cx="3811200" cy="1884317"/>
          </a:xfrm>
        </p:grpSpPr>
        <p:pic>
          <p:nvPicPr>
            <p:cNvPr id="2830" name="Google Shape;2830;p37"/>
            <p:cNvPicPr preferRelativeResize="0"/>
            <p:nvPr/>
          </p:nvPicPr>
          <p:blipFill rotWithShape="1">
            <a:blip r:embed="rId3">
              <a:alphaModFix/>
            </a:blip>
            <a:srcRect b="11855"/>
            <a:stretch/>
          </p:blipFill>
          <p:spPr>
            <a:xfrm>
              <a:off x="5335200" y="3355200"/>
              <a:ext cx="3810000" cy="1788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1" name="Google Shape;2831;p37"/>
            <p:cNvGrpSpPr/>
            <p:nvPr/>
          </p:nvGrpSpPr>
          <p:grpSpPr>
            <a:xfrm>
              <a:off x="5334000" y="3721852"/>
              <a:ext cx="3810000" cy="1517665"/>
              <a:chOff x="2287428" y="3290125"/>
              <a:chExt cx="7620000" cy="3035331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287428" y="3290125"/>
                <a:ext cx="7620000" cy="3035331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035331" extrusionOk="0">
                    <a:moveTo>
                      <a:pt x="0" y="2991231"/>
                    </a:moveTo>
                    <a:lnTo>
                      <a:pt x="990314" y="3035332"/>
                    </a:lnTo>
                    <a:lnTo>
                      <a:pt x="1611058" y="2049875"/>
                    </a:lnTo>
                    <a:lnTo>
                      <a:pt x="2812733" y="2710529"/>
                    </a:lnTo>
                    <a:lnTo>
                      <a:pt x="3608832" y="1627441"/>
                    </a:lnTo>
                    <a:lnTo>
                      <a:pt x="4511802" y="1627441"/>
                    </a:lnTo>
                    <a:lnTo>
                      <a:pt x="5576411" y="425958"/>
                    </a:lnTo>
                    <a:lnTo>
                      <a:pt x="6919342" y="748760"/>
                    </a:lnTo>
                    <a:lnTo>
                      <a:pt x="7620000" y="0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3811238" y="5269801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5801963" y="48221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7783163" y="36410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6" name="Google Shape;2836;p37"/>
          <p:cNvGrpSpPr/>
          <p:nvPr/>
        </p:nvGrpSpPr>
        <p:grpSpPr>
          <a:xfrm>
            <a:off x="6856138" y="2484138"/>
            <a:ext cx="1074900" cy="1074900"/>
            <a:chOff x="5085813" y="2105588"/>
            <a:chExt cx="1074900" cy="1074900"/>
          </a:xfrm>
        </p:grpSpPr>
        <p:sp>
          <p:nvSpPr>
            <p:cNvPr id="2837" name="Google Shape;2837;p37"/>
            <p:cNvSpPr/>
            <p:nvPr/>
          </p:nvSpPr>
          <p:spPr>
            <a:xfrm>
              <a:off x="5085813" y="2105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5269143" y="2331813"/>
              <a:ext cx="708265" cy="622478"/>
            </a:xfrm>
            <a:custGeom>
              <a:avLst/>
              <a:gdLst/>
              <a:ahLst/>
              <a:cxnLst/>
              <a:rect l="l" t="t" r="r" b="b"/>
              <a:pathLst>
                <a:path w="595181" h="523091" extrusionOk="0">
                  <a:moveTo>
                    <a:pt x="570330" y="278983"/>
                  </a:moveTo>
                  <a:lnTo>
                    <a:pt x="577735" y="278983"/>
                  </a:lnTo>
                  <a:cubicBezTo>
                    <a:pt x="587365" y="278983"/>
                    <a:pt x="595173" y="271176"/>
                    <a:pt x="595173" y="261546"/>
                  </a:cubicBezTo>
                  <a:cubicBezTo>
                    <a:pt x="595173" y="251916"/>
                    <a:pt x="587365" y="244108"/>
                    <a:pt x="577735" y="244108"/>
                  </a:cubicBezTo>
                  <a:lnTo>
                    <a:pt x="570330" y="244108"/>
                  </a:lnTo>
                  <a:lnTo>
                    <a:pt x="593217" y="199799"/>
                  </a:lnTo>
                  <a:cubicBezTo>
                    <a:pt x="599202" y="188213"/>
                    <a:pt x="590787" y="174358"/>
                    <a:pt x="577727" y="174358"/>
                  </a:cubicBezTo>
                  <a:lnTo>
                    <a:pt x="509343" y="174358"/>
                  </a:lnTo>
                  <a:cubicBezTo>
                    <a:pt x="492361" y="126494"/>
                    <a:pt x="461157" y="83722"/>
                    <a:pt x="420449" y="52902"/>
                  </a:cubicBezTo>
                  <a:cubicBezTo>
                    <a:pt x="374738" y="18295"/>
                    <a:pt x="320192" y="0"/>
                    <a:pt x="262707" y="0"/>
                  </a:cubicBezTo>
                  <a:cubicBezTo>
                    <a:pt x="117846" y="0"/>
                    <a:pt x="0" y="117328"/>
                    <a:pt x="0" y="261546"/>
                  </a:cubicBezTo>
                  <a:cubicBezTo>
                    <a:pt x="0" y="405763"/>
                    <a:pt x="117846" y="523091"/>
                    <a:pt x="262707" y="523091"/>
                  </a:cubicBezTo>
                  <a:cubicBezTo>
                    <a:pt x="320192" y="523091"/>
                    <a:pt x="374738" y="504805"/>
                    <a:pt x="420449" y="470189"/>
                  </a:cubicBezTo>
                  <a:cubicBezTo>
                    <a:pt x="461166" y="439369"/>
                    <a:pt x="492370" y="396597"/>
                    <a:pt x="509343" y="348733"/>
                  </a:cubicBezTo>
                  <a:lnTo>
                    <a:pt x="577727" y="348733"/>
                  </a:lnTo>
                  <a:cubicBezTo>
                    <a:pt x="590760" y="348733"/>
                    <a:pt x="599211" y="334887"/>
                    <a:pt x="593217" y="323292"/>
                  </a:cubicBezTo>
                  <a:lnTo>
                    <a:pt x="570330" y="278983"/>
                  </a:lnTo>
                  <a:close/>
                  <a:moveTo>
                    <a:pt x="531077" y="244108"/>
                  </a:moveTo>
                  <a:lnTo>
                    <a:pt x="465293" y="244108"/>
                  </a:lnTo>
                  <a:lnTo>
                    <a:pt x="482731" y="209242"/>
                  </a:lnTo>
                  <a:lnTo>
                    <a:pt x="549105" y="209242"/>
                  </a:lnTo>
                  <a:lnTo>
                    <a:pt x="531086" y="244108"/>
                  </a:lnTo>
                  <a:close/>
                  <a:moveTo>
                    <a:pt x="383519" y="244108"/>
                  </a:moveTo>
                  <a:cubicBezTo>
                    <a:pt x="375032" y="185042"/>
                    <a:pt x="324096" y="139492"/>
                    <a:pt x="262716" y="139492"/>
                  </a:cubicBezTo>
                  <a:cubicBezTo>
                    <a:pt x="195413" y="139492"/>
                    <a:pt x="140662" y="194243"/>
                    <a:pt x="140662" y="261546"/>
                  </a:cubicBezTo>
                  <a:cubicBezTo>
                    <a:pt x="140662" y="328848"/>
                    <a:pt x="195413" y="383600"/>
                    <a:pt x="262716" y="383600"/>
                  </a:cubicBezTo>
                  <a:cubicBezTo>
                    <a:pt x="324096" y="383600"/>
                    <a:pt x="375032" y="338058"/>
                    <a:pt x="383519" y="278983"/>
                  </a:cubicBezTo>
                  <a:lnTo>
                    <a:pt x="418671" y="278983"/>
                  </a:lnTo>
                  <a:cubicBezTo>
                    <a:pt x="409970" y="357336"/>
                    <a:pt x="343355" y="418475"/>
                    <a:pt x="262716" y="418475"/>
                  </a:cubicBezTo>
                  <a:cubicBezTo>
                    <a:pt x="176189" y="418475"/>
                    <a:pt x="105787" y="348081"/>
                    <a:pt x="105787" y="261546"/>
                  </a:cubicBezTo>
                  <a:cubicBezTo>
                    <a:pt x="105787" y="175010"/>
                    <a:pt x="176180" y="104616"/>
                    <a:pt x="262716" y="104616"/>
                  </a:cubicBezTo>
                  <a:cubicBezTo>
                    <a:pt x="343355" y="104616"/>
                    <a:pt x="409970" y="165755"/>
                    <a:pt x="418671" y="244108"/>
                  </a:cubicBezTo>
                  <a:lnTo>
                    <a:pt x="383519" y="244108"/>
                  </a:lnTo>
                  <a:close/>
                  <a:moveTo>
                    <a:pt x="312027" y="244108"/>
                  </a:moveTo>
                  <a:cubicBezTo>
                    <a:pt x="304827" y="223812"/>
                    <a:pt x="285451" y="209242"/>
                    <a:pt x="262716" y="209242"/>
                  </a:cubicBezTo>
                  <a:cubicBezTo>
                    <a:pt x="233870" y="209242"/>
                    <a:pt x="210412" y="232700"/>
                    <a:pt x="210412" y="261546"/>
                  </a:cubicBezTo>
                  <a:cubicBezTo>
                    <a:pt x="210412" y="290391"/>
                    <a:pt x="233870" y="313858"/>
                    <a:pt x="262716" y="313858"/>
                  </a:cubicBezTo>
                  <a:cubicBezTo>
                    <a:pt x="285451" y="313858"/>
                    <a:pt x="304827" y="299279"/>
                    <a:pt x="312027" y="278983"/>
                  </a:cubicBezTo>
                  <a:lnTo>
                    <a:pt x="348144" y="278983"/>
                  </a:lnTo>
                  <a:cubicBezTo>
                    <a:pt x="340050" y="318727"/>
                    <a:pt x="304818" y="348733"/>
                    <a:pt x="262716" y="348733"/>
                  </a:cubicBezTo>
                  <a:cubicBezTo>
                    <a:pt x="214646" y="348733"/>
                    <a:pt x="175537" y="309624"/>
                    <a:pt x="175537" y="261546"/>
                  </a:cubicBezTo>
                  <a:cubicBezTo>
                    <a:pt x="175537" y="213467"/>
                    <a:pt x="214646" y="174367"/>
                    <a:pt x="262716" y="174367"/>
                  </a:cubicBezTo>
                  <a:cubicBezTo>
                    <a:pt x="304818" y="174367"/>
                    <a:pt x="340041" y="204364"/>
                    <a:pt x="348144" y="244108"/>
                  </a:cubicBezTo>
                  <a:lnTo>
                    <a:pt x="312027" y="244108"/>
                  </a:lnTo>
                  <a:close/>
                  <a:moveTo>
                    <a:pt x="280153" y="261546"/>
                  </a:moveTo>
                  <a:cubicBezTo>
                    <a:pt x="280153" y="271158"/>
                    <a:pt x="272337" y="278983"/>
                    <a:pt x="262716" y="278983"/>
                  </a:cubicBezTo>
                  <a:cubicBezTo>
                    <a:pt x="253095" y="278983"/>
                    <a:pt x="245278" y="271158"/>
                    <a:pt x="245278" y="261546"/>
                  </a:cubicBezTo>
                  <a:cubicBezTo>
                    <a:pt x="245278" y="251933"/>
                    <a:pt x="253104" y="244108"/>
                    <a:pt x="262716" y="244108"/>
                  </a:cubicBezTo>
                  <a:cubicBezTo>
                    <a:pt x="272328" y="244108"/>
                    <a:pt x="280153" y="251933"/>
                    <a:pt x="280153" y="261546"/>
                  </a:cubicBezTo>
                  <a:close/>
                  <a:moveTo>
                    <a:pt x="262716" y="488225"/>
                  </a:moveTo>
                  <a:cubicBezTo>
                    <a:pt x="137089" y="488225"/>
                    <a:pt x="34884" y="386539"/>
                    <a:pt x="34884" y="261546"/>
                  </a:cubicBezTo>
                  <a:cubicBezTo>
                    <a:pt x="34884" y="136553"/>
                    <a:pt x="137089" y="34875"/>
                    <a:pt x="262716" y="34875"/>
                  </a:cubicBezTo>
                  <a:cubicBezTo>
                    <a:pt x="354281" y="34875"/>
                    <a:pt x="437199" y="91181"/>
                    <a:pt x="472002" y="174367"/>
                  </a:cubicBezTo>
                  <a:lnTo>
                    <a:pt x="471949" y="174367"/>
                  </a:lnTo>
                  <a:cubicBezTo>
                    <a:pt x="465338" y="174367"/>
                    <a:pt x="459308" y="178101"/>
                    <a:pt x="456351" y="184006"/>
                  </a:cubicBezTo>
                  <a:lnTo>
                    <a:pt x="445944" y="204820"/>
                  </a:lnTo>
                  <a:cubicBezTo>
                    <a:pt x="421700" y="126664"/>
                    <a:pt x="348725" y="69750"/>
                    <a:pt x="262707" y="69750"/>
                  </a:cubicBezTo>
                  <a:cubicBezTo>
                    <a:pt x="156947" y="69750"/>
                    <a:pt x="70911" y="155795"/>
                    <a:pt x="70911" y="261554"/>
                  </a:cubicBezTo>
                  <a:cubicBezTo>
                    <a:pt x="70911" y="367314"/>
                    <a:pt x="156956" y="453359"/>
                    <a:pt x="262707" y="453359"/>
                  </a:cubicBezTo>
                  <a:cubicBezTo>
                    <a:pt x="348725" y="453359"/>
                    <a:pt x="421700" y="396437"/>
                    <a:pt x="445944" y="318289"/>
                  </a:cubicBezTo>
                  <a:lnTo>
                    <a:pt x="456351" y="339103"/>
                  </a:lnTo>
                  <a:cubicBezTo>
                    <a:pt x="459308" y="345008"/>
                    <a:pt x="465338" y="348742"/>
                    <a:pt x="471949" y="348742"/>
                  </a:cubicBezTo>
                  <a:lnTo>
                    <a:pt x="472002" y="348742"/>
                  </a:lnTo>
                  <a:cubicBezTo>
                    <a:pt x="437199" y="431928"/>
                    <a:pt x="354272" y="488234"/>
                    <a:pt x="262716" y="488234"/>
                  </a:cubicBezTo>
                  <a:close/>
                  <a:moveTo>
                    <a:pt x="482731" y="313858"/>
                  </a:moveTo>
                  <a:lnTo>
                    <a:pt x="465293" y="278983"/>
                  </a:lnTo>
                  <a:lnTo>
                    <a:pt x="531077" y="278983"/>
                  </a:lnTo>
                  <a:lnTo>
                    <a:pt x="549096" y="313858"/>
                  </a:lnTo>
                  <a:lnTo>
                    <a:pt x="482722" y="3138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9" name="Google Shape;2839;p37"/>
          <p:cNvGrpSpPr/>
          <p:nvPr/>
        </p:nvGrpSpPr>
        <p:grpSpPr>
          <a:xfrm>
            <a:off x="5486250" y="2083500"/>
            <a:ext cx="1074900" cy="1074900"/>
            <a:chOff x="5141150" y="1946450"/>
            <a:chExt cx="1074900" cy="1074900"/>
          </a:xfrm>
        </p:grpSpPr>
        <p:sp>
          <p:nvSpPr>
            <p:cNvPr id="2840" name="Google Shape;2840;p37"/>
            <p:cNvSpPr/>
            <p:nvPr/>
          </p:nvSpPr>
          <p:spPr>
            <a:xfrm>
              <a:off x="5141150" y="1946450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1" name="Google Shape;2841;p37"/>
            <p:cNvGrpSpPr/>
            <p:nvPr/>
          </p:nvGrpSpPr>
          <p:grpSpPr>
            <a:xfrm>
              <a:off x="5359378" y="2164664"/>
              <a:ext cx="638454" cy="638463"/>
              <a:chOff x="2567609" y="5035623"/>
              <a:chExt cx="596352" cy="596360"/>
            </a:xfrm>
          </p:grpSpPr>
          <p:sp>
            <p:nvSpPr>
              <p:cNvPr id="2842" name="Google Shape;2842;p37"/>
              <p:cNvSpPr/>
              <p:nvPr/>
            </p:nvSpPr>
            <p:spPr>
              <a:xfrm>
                <a:off x="2567609" y="5457269"/>
                <a:ext cx="174715" cy="174714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174714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5"/>
                      <a:pt x="0" y="17473"/>
                    </a:cubicBezTo>
                    <a:lnTo>
                      <a:pt x="0" y="157241"/>
                    </a:lnTo>
                    <a:cubicBezTo>
                      <a:pt x="0" y="166889"/>
                      <a:pt x="7825" y="174715"/>
                      <a:pt x="17473" y="174715"/>
                    </a:cubicBezTo>
                    <a:lnTo>
                      <a:pt x="157242" y="174715"/>
                    </a:lnTo>
                    <a:cubicBezTo>
                      <a:pt x="166890" y="174715"/>
                      <a:pt x="174715" y="166889"/>
                      <a:pt x="174715" y="157241"/>
                    </a:cubicBezTo>
                    <a:lnTo>
                      <a:pt x="174715" y="17473"/>
                    </a:lnTo>
                    <a:cubicBezTo>
                      <a:pt x="174715" y="7825"/>
                      <a:pt x="166890" y="0"/>
                      <a:pt x="157242" y="0"/>
                    </a:cubicBezTo>
                    <a:close/>
                    <a:moveTo>
                      <a:pt x="139768" y="34946"/>
                    </a:moveTo>
                    <a:lnTo>
                      <a:pt x="139768" y="69893"/>
                    </a:lnTo>
                    <a:lnTo>
                      <a:pt x="34938" y="69893"/>
                    </a:lnTo>
                    <a:lnTo>
                      <a:pt x="34938" y="34946"/>
                    </a:lnTo>
                    <a:lnTo>
                      <a:pt x="139768" y="34946"/>
                    </a:lnTo>
                    <a:close/>
                    <a:moveTo>
                      <a:pt x="139768" y="139777"/>
                    </a:moveTo>
                    <a:lnTo>
                      <a:pt x="34938" y="139777"/>
                    </a:lnTo>
                    <a:lnTo>
                      <a:pt x="34938" y="104830"/>
                    </a:lnTo>
                    <a:lnTo>
                      <a:pt x="139768" y="104830"/>
                    </a:lnTo>
                    <a:lnTo>
                      <a:pt x="139768" y="1397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37"/>
              <p:cNvSpPr/>
              <p:nvPr/>
            </p:nvSpPr>
            <p:spPr>
              <a:xfrm>
                <a:off x="2778423" y="5387384"/>
                <a:ext cx="174715" cy="244599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244599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227126"/>
                    </a:lnTo>
                    <a:cubicBezTo>
                      <a:pt x="0" y="236774"/>
                      <a:pt x="7825" y="244599"/>
                      <a:pt x="17473" y="244599"/>
                    </a:cubicBezTo>
                    <a:lnTo>
                      <a:pt x="157242" y="244599"/>
                    </a:lnTo>
                    <a:cubicBezTo>
                      <a:pt x="166890" y="244599"/>
                      <a:pt x="174715" y="236774"/>
                      <a:pt x="174715" y="227126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104831"/>
                    </a:moveTo>
                    <a:lnTo>
                      <a:pt x="139777" y="104831"/>
                    </a:lnTo>
                    <a:lnTo>
                      <a:pt x="139777" y="139778"/>
                    </a:lnTo>
                    <a:lnTo>
                      <a:pt x="34947" y="139778"/>
                    </a:lnTo>
                    <a:lnTo>
                      <a:pt x="34947" y="104831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209662"/>
                    </a:moveTo>
                    <a:lnTo>
                      <a:pt x="34947" y="209662"/>
                    </a:lnTo>
                    <a:lnTo>
                      <a:pt x="34947" y="174715"/>
                    </a:lnTo>
                    <a:lnTo>
                      <a:pt x="139777" y="174715"/>
                    </a:lnTo>
                    <a:lnTo>
                      <a:pt x="139777" y="2096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989246" y="5247615"/>
                <a:ext cx="174715" cy="384367"/>
              </a:xfrm>
              <a:custGeom>
                <a:avLst/>
                <a:gdLst/>
                <a:ahLst/>
                <a:cxnLst/>
                <a:rect l="l" t="t" r="r" b="b"/>
                <a:pathLst>
                  <a:path w="174715" h="384367" extrusionOk="0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366894"/>
                    </a:lnTo>
                    <a:cubicBezTo>
                      <a:pt x="0" y="376543"/>
                      <a:pt x="7825" y="384368"/>
                      <a:pt x="17473" y="384368"/>
                    </a:cubicBezTo>
                    <a:lnTo>
                      <a:pt x="157242" y="384368"/>
                    </a:lnTo>
                    <a:cubicBezTo>
                      <a:pt x="166890" y="384368"/>
                      <a:pt x="174715" y="376543"/>
                      <a:pt x="174715" y="366894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209653"/>
                    </a:moveTo>
                    <a:lnTo>
                      <a:pt x="34947" y="174706"/>
                    </a:lnTo>
                    <a:lnTo>
                      <a:pt x="139777" y="174706"/>
                    </a:lnTo>
                    <a:lnTo>
                      <a:pt x="139777" y="209653"/>
                    </a:lnTo>
                    <a:lnTo>
                      <a:pt x="34947" y="209653"/>
                    </a:lnTo>
                    <a:close/>
                    <a:moveTo>
                      <a:pt x="139777" y="139768"/>
                    </a:moveTo>
                    <a:lnTo>
                      <a:pt x="34947" y="139768"/>
                    </a:lnTo>
                    <a:lnTo>
                      <a:pt x="34947" y="104822"/>
                    </a:lnTo>
                    <a:lnTo>
                      <a:pt x="139777" y="104822"/>
                    </a:lnTo>
                    <a:lnTo>
                      <a:pt x="139777" y="139768"/>
                    </a:lnTo>
                    <a:close/>
                    <a:moveTo>
                      <a:pt x="34947" y="244599"/>
                    </a:moveTo>
                    <a:lnTo>
                      <a:pt x="139777" y="244599"/>
                    </a:lnTo>
                    <a:lnTo>
                      <a:pt x="139777" y="279546"/>
                    </a:lnTo>
                    <a:lnTo>
                      <a:pt x="34947" y="279546"/>
                    </a:lnTo>
                    <a:lnTo>
                      <a:pt x="34947" y="244599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349430"/>
                    </a:moveTo>
                    <a:lnTo>
                      <a:pt x="34947" y="349430"/>
                    </a:lnTo>
                    <a:lnTo>
                      <a:pt x="34947" y="314484"/>
                    </a:lnTo>
                    <a:lnTo>
                      <a:pt x="139777" y="314484"/>
                    </a:lnTo>
                    <a:lnTo>
                      <a:pt x="139777" y="3494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638646" y="5035623"/>
                <a:ext cx="454260" cy="315653"/>
              </a:xfrm>
              <a:custGeom>
                <a:avLst/>
                <a:gdLst/>
                <a:ahLst/>
                <a:cxnLst/>
                <a:rect l="l" t="t" r="r" b="b"/>
                <a:pathLst>
                  <a:path w="454260" h="315653" extrusionOk="0">
                    <a:moveTo>
                      <a:pt x="17482" y="315653"/>
                    </a:moveTo>
                    <a:cubicBezTo>
                      <a:pt x="21958" y="315653"/>
                      <a:pt x="26424" y="313948"/>
                      <a:pt x="29837" y="310535"/>
                    </a:cubicBezTo>
                    <a:lnTo>
                      <a:pt x="157251" y="183121"/>
                    </a:lnTo>
                    <a:lnTo>
                      <a:pt x="214780" y="240651"/>
                    </a:lnTo>
                    <a:cubicBezTo>
                      <a:pt x="221614" y="247484"/>
                      <a:pt x="232709" y="247466"/>
                      <a:pt x="239525" y="240615"/>
                    </a:cubicBezTo>
                    <a:lnTo>
                      <a:pt x="419314" y="59825"/>
                    </a:lnTo>
                    <a:lnTo>
                      <a:pt x="419314" y="87366"/>
                    </a:lnTo>
                    <a:cubicBezTo>
                      <a:pt x="419314" y="97014"/>
                      <a:pt x="427140" y="104840"/>
                      <a:pt x="436788" y="104840"/>
                    </a:cubicBezTo>
                    <a:cubicBezTo>
                      <a:pt x="446435" y="104840"/>
                      <a:pt x="454261" y="97014"/>
                      <a:pt x="454261" y="87366"/>
                    </a:cubicBezTo>
                    <a:lnTo>
                      <a:pt x="454261" y="17455"/>
                    </a:lnTo>
                    <a:cubicBezTo>
                      <a:pt x="454243" y="8263"/>
                      <a:pt x="446981" y="304"/>
                      <a:pt x="437288" y="27"/>
                    </a:cubicBezTo>
                    <a:cubicBezTo>
                      <a:pt x="437118" y="27"/>
                      <a:pt x="436957" y="0"/>
                      <a:pt x="436788" y="0"/>
                    </a:cubicBezTo>
                    <a:lnTo>
                      <a:pt x="366903" y="0"/>
                    </a:lnTo>
                    <a:cubicBezTo>
                      <a:pt x="357256" y="0"/>
                      <a:pt x="349430" y="7825"/>
                      <a:pt x="349430" y="17473"/>
                    </a:cubicBezTo>
                    <a:cubicBezTo>
                      <a:pt x="349430" y="27121"/>
                      <a:pt x="357256" y="34946"/>
                      <a:pt x="366903" y="34946"/>
                    </a:cubicBezTo>
                    <a:lnTo>
                      <a:pt x="394775" y="34946"/>
                    </a:lnTo>
                    <a:lnTo>
                      <a:pt x="227099" y="203551"/>
                    </a:lnTo>
                    <a:lnTo>
                      <a:pt x="169596" y="146057"/>
                    </a:lnTo>
                    <a:cubicBezTo>
                      <a:pt x="162780" y="139232"/>
                      <a:pt x="151712" y="139232"/>
                      <a:pt x="144887" y="146057"/>
                    </a:cubicBezTo>
                    <a:lnTo>
                      <a:pt x="5119" y="285826"/>
                    </a:lnTo>
                    <a:cubicBezTo>
                      <a:pt x="-1706" y="292642"/>
                      <a:pt x="-1706" y="303710"/>
                      <a:pt x="5119" y="310535"/>
                    </a:cubicBezTo>
                    <a:cubicBezTo>
                      <a:pt x="8522" y="313948"/>
                      <a:pt x="12998" y="315653"/>
                      <a:pt x="17473" y="315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6" name="Google Shape;2846;p37"/>
          <p:cNvGrpSpPr/>
          <p:nvPr/>
        </p:nvGrpSpPr>
        <p:grpSpPr>
          <a:xfrm>
            <a:off x="6561138" y="1146038"/>
            <a:ext cx="1074900" cy="1074900"/>
            <a:chOff x="7248188" y="957588"/>
            <a:chExt cx="1074900" cy="1074900"/>
          </a:xfrm>
        </p:grpSpPr>
        <p:sp>
          <p:nvSpPr>
            <p:cNvPr id="2847" name="Google Shape;2847;p37"/>
            <p:cNvSpPr/>
            <p:nvPr/>
          </p:nvSpPr>
          <p:spPr>
            <a:xfrm>
              <a:off x="7248188" y="957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848" name="Google Shape;2848;p37"/>
            <p:cNvGrpSpPr/>
            <p:nvPr/>
          </p:nvGrpSpPr>
          <p:grpSpPr>
            <a:xfrm>
              <a:off x="7476386" y="1140794"/>
              <a:ext cx="618539" cy="708514"/>
              <a:chOff x="7774320" y="3129470"/>
              <a:chExt cx="519606" cy="595190"/>
            </a:xfrm>
          </p:grpSpPr>
          <p:sp>
            <p:nvSpPr>
              <p:cNvPr id="2849" name="Google Shape;2849;p37"/>
              <p:cNvSpPr/>
              <p:nvPr/>
            </p:nvSpPr>
            <p:spPr>
              <a:xfrm>
                <a:off x="7774320" y="3409623"/>
                <a:ext cx="519606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519606" h="315037" extrusionOk="0">
                    <a:moveTo>
                      <a:pt x="517088" y="8415"/>
                    </a:moveTo>
                    <a:cubicBezTo>
                      <a:pt x="513926" y="3189"/>
                      <a:pt x="508271" y="0"/>
                      <a:pt x="502161" y="0"/>
                    </a:cubicBezTo>
                    <a:cubicBezTo>
                      <a:pt x="450670" y="0"/>
                      <a:pt x="403521" y="26469"/>
                      <a:pt x="376685" y="69750"/>
                    </a:cubicBezTo>
                    <a:lnTo>
                      <a:pt x="169882" y="69750"/>
                    </a:lnTo>
                    <a:cubicBezTo>
                      <a:pt x="146593" y="69750"/>
                      <a:pt x="124698" y="78817"/>
                      <a:pt x="108235" y="95290"/>
                    </a:cubicBezTo>
                    <a:lnTo>
                      <a:pt x="5110" y="198415"/>
                    </a:lnTo>
                    <a:cubicBezTo>
                      <a:pt x="1840" y="201684"/>
                      <a:pt x="0" y="206124"/>
                      <a:pt x="0" y="210742"/>
                    </a:cubicBezTo>
                    <a:cubicBezTo>
                      <a:pt x="0" y="215361"/>
                      <a:pt x="1831" y="219801"/>
                      <a:pt x="5110" y="223070"/>
                    </a:cubicBezTo>
                    <a:cubicBezTo>
                      <a:pt x="47462" y="265422"/>
                      <a:pt x="91896" y="309526"/>
                      <a:pt x="92342" y="309972"/>
                    </a:cubicBezTo>
                    <a:cubicBezTo>
                      <a:pt x="95746" y="313349"/>
                      <a:pt x="100186" y="315037"/>
                      <a:pt x="104625" y="315037"/>
                    </a:cubicBezTo>
                    <a:cubicBezTo>
                      <a:pt x="109065" y="315037"/>
                      <a:pt x="113523" y="313340"/>
                      <a:pt x="116926" y="309954"/>
                    </a:cubicBezTo>
                    <a:lnTo>
                      <a:pt x="183067" y="244126"/>
                    </a:lnTo>
                    <a:lnTo>
                      <a:pt x="329143" y="244126"/>
                    </a:lnTo>
                    <a:cubicBezTo>
                      <a:pt x="374702" y="244126"/>
                      <a:pt x="416134" y="219068"/>
                      <a:pt x="437262" y="178726"/>
                    </a:cubicBezTo>
                    <a:cubicBezTo>
                      <a:pt x="437789" y="177717"/>
                      <a:pt x="490610" y="76923"/>
                      <a:pt x="517606" y="25558"/>
                    </a:cubicBezTo>
                    <a:cubicBezTo>
                      <a:pt x="520447" y="20153"/>
                      <a:pt x="520250" y="13659"/>
                      <a:pt x="517097" y="8424"/>
                    </a:cubicBezTo>
                    <a:close/>
                    <a:moveTo>
                      <a:pt x="406361" y="162530"/>
                    </a:moveTo>
                    <a:cubicBezTo>
                      <a:pt x="391273" y="191340"/>
                      <a:pt x="361686" y="209242"/>
                      <a:pt x="329143" y="209242"/>
                    </a:cubicBezTo>
                    <a:lnTo>
                      <a:pt x="175868" y="209242"/>
                    </a:lnTo>
                    <a:cubicBezTo>
                      <a:pt x="171258" y="209242"/>
                      <a:pt x="166836" y="211064"/>
                      <a:pt x="163566" y="214316"/>
                    </a:cubicBezTo>
                    <a:lnTo>
                      <a:pt x="104617" y="272998"/>
                    </a:lnTo>
                    <a:cubicBezTo>
                      <a:pt x="90725" y="259196"/>
                      <a:pt x="66820" y="235416"/>
                      <a:pt x="42111" y="210725"/>
                    </a:cubicBezTo>
                    <a:lnTo>
                      <a:pt x="132908" y="119937"/>
                    </a:lnTo>
                    <a:cubicBezTo>
                      <a:pt x="142788" y="110057"/>
                      <a:pt x="155928" y="104616"/>
                      <a:pt x="169900" y="104616"/>
                    </a:cubicBezTo>
                    <a:lnTo>
                      <a:pt x="357980" y="104616"/>
                    </a:lnTo>
                    <a:lnTo>
                      <a:pt x="344597" y="130147"/>
                    </a:lnTo>
                    <a:cubicBezTo>
                      <a:pt x="341578" y="135909"/>
                      <a:pt x="335664" y="139491"/>
                      <a:pt x="329152" y="139491"/>
                    </a:cubicBezTo>
                    <a:lnTo>
                      <a:pt x="210751" y="139491"/>
                    </a:lnTo>
                    <a:cubicBezTo>
                      <a:pt x="201121" y="139491"/>
                      <a:pt x="193314" y="147299"/>
                      <a:pt x="193314" y="156929"/>
                    </a:cubicBezTo>
                    <a:cubicBezTo>
                      <a:pt x="193314" y="166559"/>
                      <a:pt x="201121" y="174367"/>
                      <a:pt x="210751" y="174367"/>
                    </a:cubicBezTo>
                    <a:lnTo>
                      <a:pt x="329152" y="174367"/>
                    </a:lnTo>
                    <a:cubicBezTo>
                      <a:pt x="348670" y="174367"/>
                      <a:pt x="366421" y="163629"/>
                      <a:pt x="375480" y="146343"/>
                    </a:cubicBezTo>
                    <a:cubicBezTo>
                      <a:pt x="375497" y="146308"/>
                      <a:pt x="402386" y="95004"/>
                      <a:pt x="402386" y="95004"/>
                    </a:cubicBezTo>
                    <a:cubicBezTo>
                      <a:pt x="416992" y="67365"/>
                      <a:pt x="441916" y="47542"/>
                      <a:pt x="471038" y="39217"/>
                    </a:cubicBezTo>
                    <a:cubicBezTo>
                      <a:pt x="443220" y="92217"/>
                      <a:pt x="406808" y="161691"/>
                      <a:pt x="406371" y="162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7880437" y="3129470"/>
                <a:ext cx="313858" cy="313858"/>
              </a:xfrm>
              <a:custGeom>
                <a:avLst/>
                <a:gdLst/>
                <a:ahLst/>
                <a:cxnLst/>
                <a:rect l="l" t="t" r="r" b="b"/>
                <a:pathLst>
                  <a:path w="313858" h="313858" extrusionOk="0">
                    <a:moveTo>
                      <a:pt x="0" y="156929"/>
                    </a:moveTo>
                    <a:cubicBezTo>
                      <a:pt x="0" y="243259"/>
                      <a:pt x="70224" y="313858"/>
                      <a:pt x="156929" y="313858"/>
                    </a:cubicBezTo>
                    <a:cubicBezTo>
                      <a:pt x="243634" y="313858"/>
                      <a:pt x="313858" y="243313"/>
                      <a:pt x="313858" y="156929"/>
                    </a:cubicBezTo>
                    <a:cubicBezTo>
                      <a:pt x="313858" y="65471"/>
                      <a:pt x="239007" y="0"/>
                      <a:pt x="156929" y="0"/>
                    </a:cubicBezTo>
                    <a:cubicBezTo>
                      <a:pt x="70608" y="0"/>
                      <a:pt x="0" y="70215"/>
                      <a:pt x="0" y="156929"/>
                    </a:cubicBezTo>
                    <a:close/>
                    <a:moveTo>
                      <a:pt x="156929" y="34866"/>
                    </a:moveTo>
                    <a:cubicBezTo>
                      <a:pt x="159421" y="34866"/>
                      <a:pt x="168551" y="40289"/>
                      <a:pt x="177591" y="64408"/>
                    </a:cubicBezTo>
                    <a:cubicBezTo>
                      <a:pt x="180200" y="71358"/>
                      <a:pt x="182460" y="79005"/>
                      <a:pt x="184381" y="87179"/>
                    </a:cubicBezTo>
                    <a:lnTo>
                      <a:pt x="129487" y="87179"/>
                    </a:lnTo>
                    <a:cubicBezTo>
                      <a:pt x="131407" y="79014"/>
                      <a:pt x="133667" y="71358"/>
                      <a:pt x="136267" y="64408"/>
                    </a:cubicBezTo>
                    <a:cubicBezTo>
                      <a:pt x="145316" y="40289"/>
                      <a:pt x="154445" y="34866"/>
                      <a:pt x="156929" y="34866"/>
                    </a:cubicBezTo>
                    <a:close/>
                    <a:moveTo>
                      <a:pt x="190080" y="122054"/>
                    </a:moveTo>
                    <a:cubicBezTo>
                      <a:pt x="191214" y="133256"/>
                      <a:pt x="191813" y="144941"/>
                      <a:pt x="191813" y="156929"/>
                    </a:cubicBezTo>
                    <a:cubicBezTo>
                      <a:pt x="191813" y="168918"/>
                      <a:pt x="191214" y="180602"/>
                      <a:pt x="190080" y="191804"/>
                    </a:cubicBezTo>
                    <a:lnTo>
                      <a:pt x="123796" y="191804"/>
                    </a:lnTo>
                    <a:cubicBezTo>
                      <a:pt x="122661" y="180602"/>
                      <a:pt x="122063" y="168918"/>
                      <a:pt x="122063" y="156929"/>
                    </a:cubicBezTo>
                    <a:cubicBezTo>
                      <a:pt x="122063" y="144941"/>
                      <a:pt x="122661" y="133256"/>
                      <a:pt x="123796" y="122054"/>
                    </a:cubicBezTo>
                    <a:lnTo>
                      <a:pt x="190080" y="122054"/>
                    </a:lnTo>
                    <a:close/>
                    <a:moveTo>
                      <a:pt x="278992" y="156929"/>
                    </a:moveTo>
                    <a:cubicBezTo>
                      <a:pt x="278992" y="169042"/>
                      <a:pt x="277215" y="180745"/>
                      <a:pt x="273909" y="191804"/>
                    </a:cubicBezTo>
                    <a:lnTo>
                      <a:pt x="225098" y="191804"/>
                    </a:lnTo>
                    <a:cubicBezTo>
                      <a:pt x="226134" y="180495"/>
                      <a:pt x="226679" y="168810"/>
                      <a:pt x="226679" y="156929"/>
                    </a:cubicBezTo>
                    <a:cubicBezTo>
                      <a:pt x="226679" y="145048"/>
                      <a:pt x="226144" y="133363"/>
                      <a:pt x="225098" y="122054"/>
                    </a:cubicBezTo>
                    <a:lnTo>
                      <a:pt x="273909" y="122054"/>
                    </a:lnTo>
                    <a:cubicBezTo>
                      <a:pt x="277215" y="133113"/>
                      <a:pt x="278992" y="144816"/>
                      <a:pt x="278992" y="156929"/>
                    </a:cubicBezTo>
                    <a:close/>
                    <a:moveTo>
                      <a:pt x="156929" y="278992"/>
                    </a:moveTo>
                    <a:cubicBezTo>
                      <a:pt x="154445" y="278992"/>
                      <a:pt x="145316" y="273570"/>
                      <a:pt x="136267" y="249450"/>
                    </a:cubicBezTo>
                    <a:cubicBezTo>
                      <a:pt x="133658" y="242500"/>
                      <a:pt x="131407" y="234621"/>
                      <a:pt x="129487" y="226447"/>
                    </a:cubicBezTo>
                    <a:lnTo>
                      <a:pt x="184381" y="226447"/>
                    </a:lnTo>
                    <a:cubicBezTo>
                      <a:pt x="182460" y="234612"/>
                      <a:pt x="180200" y="242500"/>
                      <a:pt x="177591" y="249450"/>
                    </a:cubicBezTo>
                    <a:cubicBezTo>
                      <a:pt x="168551" y="273570"/>
                      <a:pt x="159421" y="278992"/>
                      <a:pt x="156929" y="278992"/>
                    </a:cubicBezTo>
                    <a:close/>
                    <a:moveTo>
                      <a:pt x="88760" y="191804"/>
                    </a:moveTo>
                    <a:lnTo>
                      <a:pt x="39958" y="191804"/>
                    </a:lnTo>
                    <a:cubicBezTo>
                      <a:pt x="36653" y="180745"/>
                      <a:pt x="34875" y="169042"/>
                      <a:pt x="34875" y="156929"/>
                    </a:cubicBezTo>
                    <a:cubicBezTo>
                      <a:pt x="34875" y="144816"/>
                      <a:pt x="36662" y="132872"/>
                      <a:pt x="39958" y="121822"/>
                    </a:cubicBezTo>
                    <a:lnTo>
                      <a:pt x="88760" y="121822"/>
                    </a:lnTo>
                    <a:cubicBezTo>
                      <a:pt x="87724" y="133131"/>
                      <a:pt x="87179" y="145048"/>
                      <a:pt x="87179" y="156929"/>
                    </a:cubicBezTo>
                    <a:cubicBezTo>
                      <a:pt x="87179" y="168810"/>
                      <a:pt x="87724" y="180495"/>
                      <a:pt x="88760" y="191804"/>
                    </a:cubicBezTo>
                    <a:close/>
                    <a:moveTo>
                      <a:pt x="56815" y="226679"/>
                    </a:moveTo>
                    <a:lnTo>
                      <a:pt x="93798" y="226679"/>
                    </a:lnTo>
                    <a:cubicBezTo>
                      <a:pt x="96371" y="239355"/>
                      <a:pt x="99658" y="251147"/>
                      <a:pt x="103607" y="261697"/>
                    </a:cubicBezTo>
                    <a:cubicBezTo>
                      <a:pt x="104411" y="263850"/>
                      <a:pt x="105241" y="265896"/>
                      <a:pt x="106081" y="267888"/>
                    </a:cubicBezTo>
                    <a:cubicBezTo>
                      <a:pt x="86223" y="258750"/>
                      <a:pt x="69223" y="244439"/>
                      <a:pt x="56815" y="226688"/>
                    </a:cubicBezTo>
                    <a:close/>
                    <a:moveTo>
                      <a:pt x="207768" y="267879"/>
                    </a:moveTo>
                    <a:cubicBezTo>
                      <a:pt x="208607" y="265887"/>
                      <a:pt x="209430" y="263841"/>
                      <a:pt x="210242" y="261688"/>
                    </a:cubicBezTo>
                    <a:cubicBezTo>
                      <a:pt x="214190" y="251147"/>
                      <a:pt x="217487" y="239123"/>
                      <a:pt x="220051" y="226438"/>
                    </a:cubicBezTo>
                    <a:lnTo>
                      <a:pt x="257034" y="226438"/>
                    </a:lnTo>
                    <a:cubicBezTo>
                      <a:pt x="244626" y="244188"/>
                      <a:pt x="227626" y="258741"/>
                      <a:pt x="207768" y="267870"/>
                    </a:cubicBezTo>
                    <a:close/>
                    <a:moveTo>
                      <a:pt x="257034" y="87179"/>
                    </a:moveTo>
                    <a:lnTo>
                      <a:pt x="220051" y="87179"/>
                    </a:lnTo>
                    <a:cubicBezTo>
                      <a:pt x="217478" y="74503"/>
                      <a:pt x="214190" y="62711"/>
                      <a:pt x="210242" y="52161"/>
                    </a:cubicBezTo>
                    <a:cubicBezTo>
                      <a:pt x="209439" y="50008"/>
                      <a:pt x="208607" y="47962"/>
                      <a:pt x="207768" y="45970"/>
                    </a:cubicBezTo>
                    <a:cubicBezTo>
                      <a:pt x="227626" y="55109"/>
                      <a:pt x="244626" y="69420"/>
                      <a:pt x="257034" y="87170"/>
                    </a:cubicBezTo>
                    <a:close/>
                    <a:moveTo>
                      <a:pt x="106081" y="45979"/>
                    </a:moveTo>
                    <a:cubicBezTo>
                      <a:pt x="105241" y="47971"/>
                      <a:pt x="104420" y="50017"/>
                      <a:pt x="103607" y="52170"/>
                    </a:cubicBezTo>
                    <a:cubicBezTo>
                      <a:pt x="99658" y="62711"/>
                      <a:pt x="96362" y="74503"/>
                      <a:pt x="93798" y="87188"/>
                    </a:cubicBezTo>
                    <a:lnTo>
                      <a:pt x="56815" y="87188"/>
                    </a:lnTo>
                    <a:cubicBezTo>
                      <a:pt x="69223" y="69438"/>
                      <a:pt x="86223" y="55118"/>
                      <a:pt x="106081" y="45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Image 3" descr="Une image contenant Danse&#10;&#10;Description générée automatiquement">
            <a:extLst>
              <a:ext uri="{FF2B5EF4-FFF2-40B4-BE49-F238E27FC236}">
                <a16:creationId xmlns:a16="http://schemas.microsoft.com/office/drawing/2014/main" id="{F15EBAC9-DD64-EF8B-0A87-77525E656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05" y="3314013"/>
            <a:ext cx="2439532" cy="892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77;p56">
            <a:extLst>
              <a:ext uri="{FF2B5EF4-FFF2-40B4-BE49-F238E27FC236}">
                <a16:creationId xmlns:a16="http://schemas.microsoft.com/office/drawing/2014/main" id="{2CCEE6D6-2CCD-0845-39C4-FC73772255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863102" y="4758124"/>
            <a:ext cx="3809999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ERTAS Elif &amp; ANGELIER Rémy</a:t>
            </a:r>
            <a:endParaRPr dirty="0"/>
          </a:p>
        </p:txBody>
      </p:sp>
      <p:sp>
        <p:nvSpPr>
          <p:cNvPr id="6" name="Google Shape;3177;p56">
            <a:extLst>
              <a:ext uri="{FF2B5EF4-FFF2-40B4-BE49-F238E27FC236}">
                <a16:creationId xmlns:a16="http://schemas.microsoft.com/office/drawing/2014/main" id="{4A519C97-DC8E-2D83-50C0-1821C128973E}"/>
              </a:ext>
            </a:extLst>
          </p:cNvPr>
          <p:cNvSpPr txBox="1">
            <a:spLocks/>
          </p:cNvSpPr>
          <p:nvPr/>
        </p:nvSpPr>
        <p:spPr>
          <a:xfrm>
            <a:off x="5334001" y="-78883"/>
            <a:ext cx="3809999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/>
            <a:r>
              <a:rPr lang="fr-FR" dirty="0"/>
              <a:t>2023 - 2024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39"/>
          <p:cNvSpPr txBox="1">
            <a:spLocks noGrp="1"/>
          </p:cNvSpPr>
          <p:nvPr>
            <p:ph type="title"/>
          </p:nvPr>
        </p:nvSpPr>
        <p:spPr>
          <a:xfrm>
            <a:off x="720000" y="6807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871" name="Google Shape;2871;p39"/>
          <p:cNvSpPr txBox="1">
            <a:spLocks noGrp="1"/>
          </p:cNvSpPr>
          <p:nvPr>
            <p:ph type="title" idx="7"/>
          </p:nvPr>
        </p:nvSpPr>
        <p:spPr>
          <a:xfrm>
            <a:off x="2475234" y="226668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3" name="Google Shape;2873;p39"/>
          <p:cNvSpPr txBox="1">
            <a:spLocks noGrp="1"/>
          </p:cNvSpPr>
          <p:nvPr>
            <p:ph type="title" idx="9"/>
          </p:nvPr>
        </p:nvSpPr>
        <p:spPr>
          <a:xfrm>
            <a:off x="5779613" y="22907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7" name="Google Shape;2877;p39"/>
          <p:cNvSpPr txBox="1">
            <a:spLocks noGrp="1"/>
          </p:cNvSpPr>
          <p:nvPr>
            <p:ph type="subTitle" idx="16"/>
          </p:nvPr>
        </p:nvSpPr>
        <p:spPr>
          <a:xfrm>
            <a:off x="1555443" y="2861316"/>
            <a:ext cx="257428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Mise en contexte</a:t>
            </a:r>
            <a:endParaRPr dirty="0"/>
          </a:p>
        </p:txBody>
      </p:sp>
      <p:sp>
        <p:nvSpPr>
          <p:cNvPr id="2878" name="Google Shape;2878;p39"/>
          <p:cNvSpPr txBox="1">
            <a:spLocks noGrp="1"/>
          </p:cNvSpPr>
          <p:nvPr>
            <p:ph type="subTitle" idx="17"/>
          </p:nvPr>
        </p:nvSpPr>
        <p:spPr>
          <a:xfrm>
            <a:off x="1795659" y="3485113"/>
            <a:ext cx="233406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Objectifs &amp; Méthodologie</a:t>
            </a:r>
            <a:endParaRPr sz="1200" dirty="0"/>
          </a:p>
        </p:txBody>
      </p:sp>
      <p:sp>
        <p:nvSpPr>
          <p:cNvPr id="2879" name="Google Shape;2879;p39"/>
          <p:cNvSpPr txBox="1">
            <a:spLocks noGrp="1"/>
          </p:cNvSpPr>
          <p:nvPr>
            <p:ph type="subTitle" idx="18"/>
          </p:nvPr>
        </p:nvSpPr>
        <p:spPr>
          <a:xfrm>
            <a:off x="5398744" y="2861316"/>
            <a:ext cx="149643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Contenus</a:t>
            </a:r>
            <a:endParaRPr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C31CB35-F4E7-5838-F169-3BDB410F6EC0}"/>
              </a:ext>
            </a:extLst>
          </p:cNvPr>
          <p:cNvCxnSpPr>
            <a:cxnSpLocks/>
            <a:stCxn id="2877" idx="2"/>
          </p:cNvCxnSpPr>
          <p:nvPr/>
        </p:nvCxnSpPr>
        <p:spPr>
          <a:xfrm>
            <a:off x="2842584" y="3346116"/>
            <a:ext cx="0" cy="2924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C4A789-500B-1A71-19CE-0ACF32721CA8}"/>
              </a:ext>
            </a:extLst>
          </p:cNvPr>
          <p:cNvCxnSpPr>
            <a:cxnSpLocks/>
          </p:cNvCxnSpPr>
          <p:nvPr/>
        </p:nvCxnSpPr>
        <p:spPr>
          <a:xfrm>
            <a:off x="6300159" y="3338896"/>
            <a:ext cx="0" cy="2924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878;p39">
            <a:extLst>
              <a:ext uri="{FF2B5EF4-FFF2-40B4-BE49-F238E27FC236}">
                <a16:creationId xmlns:a16="http://schemas.microsoft.com/office/drawing/2014/main" id="{57DEFA47-63C8-E013-E78C-08FCCC7DC524}"/>
              </a:ext>
            </a:extLst>
          </p:cNvPr>
          <p:cNvSpPr txBox="1">
            <a:spLocks/>
          </p:cNvSpPr>
          <p:nvPr/>
        </p:nvSpPr>
        <p:spPr>
          <a:xfrm>
            <a:off x="5440893" y="3469076"/>
            <a:ext cx="171853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1200" dirty="0"/>
              <a:t>M1, M2 &amp; Logiciels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40"/>
          <p:cNvSpPr txBox="1">
            <a:spLocks noGrp="1"/>
          </p:cNvSpPr>
          <p:nvPr>
            <p:ph type="title"/>
          </p:nvPr>
        </p:nvSpPr>
        <p:spPr>
          <a:xfrm>
            <a:off x="629717" y="684010"/>
            <a:ext cx="2140067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Objectifs</a:t>
            </a:r>
          </a:p>
        </p:txBody>
      </p:sp>
      <p:sp>
        <p:nvSpPr>
          <p:cNvPr id="2888" name="Google Shape;2888;p40"/>
          <p:cNvSpPr txBox="1">
            <a:spLocks noGrp="1"/>
          </p:cNvSpPr>
          <p:nvPr>
            <p:ph type="subTitle" idx="1"/>
          </p:nvPr>
        </p:nvSpPr>
        <p:spPr>
          <a:xfrm>
            <a:off x="833437" y="1581150"/>
            <a:ext cx="3102165" cy="2459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000" lvl="0" indent="-285750" algn="l" rtl="0"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endParaRPr lang="en" dirty="0"/>
          </a:p>
          <a:p>
            <a:pPr marL="180000" lvl="0" indent="-285750" algn="l" rtl="0"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" dirty="0"/>
              <a:t>À desti</a:t>
            </a:r>
            <a:r>
              <a:rPr lang="fr-FR" dirty="0"/>
              <a:t>na</a:t>
            </a:r>
            <a:r>
              <a:rPr lang="en" dirty="0"/>
              <a:t>tion </a:t>
            </a:r>
            <a:r>
              <a:rPr lang="fr-FR" dirty="0"/>
              <a:t>de</a:t>
            </a:r>
            <a:r>
              <a:rPr lang="en" dirty="0"/>
              <a:t> qui ? </a:t>
            </a:r>
          </a:p>
          <a:p>
            <a:pPr marL="180000" lvl="0" indent="-285750" algn="l" rtl="0"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</a:pPr>
            <a:endParaRPr lang="en" dirty="0"/>
          </a:p>
          <a:p>
            <a:pPr marL="180000" indent="-285750" algn="l">
              <a:buSzPct val="130000"/>
              <a:buFont typeface="Arial" panose="020B0604020202020204" pitchFamily="34" charset="0"/>
              <a:buChar char="•"/>
            </a:pPr>
            <a:r>
              <a:rPr lang="fr-FR" dirty="0"/>
              <a:t>Pourquoi</a:t>
            </a:r>
            <a:r>
              <a:rPr lang="en" dirty="0"/>
              <a:t> un tel document 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30000"/>
            </a:pPr>
            <a:endParaRPr lang="en" dirty="0"/>
          </a:p>
        </p:txBody>
      </p:sp>
      <p:pic>
        <p:nvPicPr>
          <p:cNvPr id="2889" name="Google Shape;2889;p40"/>
          <p:cNvPicPr preferRelativeResize="0"/>
          <p:nvPr/>
        </p:nvPicPr>
        <p:blipFill rotWithShape="1">
          <a:blip r:embed="rId3">
            <a:alphaModFix/>
          </a:blip>
          <a:srcRect b="11855"/>
          <a:stretch/>
        </p:blipFill>
        <p:spPr>
          <a:xfrm flipH="1">
            <a:off x="-1" y="3971924"/>
            <a:ext cx="1971676" cy="1198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0" name="Google Shape;2890;p40"/>
          <p:cNvGrpSpPr/>
          <p:nvPr/>
        </p:nvGrpSpPr>
        <p:grpSpPr>
          <a:xfrm flipH="1">
            <a:off x="989" y="4040878"/>
            <a:ext cx="1970686" cy="1198559"/>
            <a:chOff x="2287428" y="3290125"/>
            <a:chExt cx="7620000" cy="3035331"/>
          </a:xfrm>
        </p:grpSpPr>
        <p:sp>
          <p:nvSpPr>
            <p:cNvPr id="2891" name="Google Shape;2891;p40"/>
            <p:cNvSpPr/>
            <p:nvPr/>
          </p:nvSpPr>
          <p:spPr>
            <a:xfrm>
              <a:off x="2287428" y="3290125"/>
              <a:ext cx="7620000" cy="3035331"/>
            </a:xfrm>
            <a:custGeom>
              <a:avLst/>
              <a:gdLst/>
              <a:ahLst/>
              <a:cxnLst/>
              <a:rect l="l" t="t" r="r" b="b"/>
              <a:pathLst>
                <a:path w="7620000" h="3035331" extrusionOk="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3811238" y="526980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5801963" y="48221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7783163" y="36410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2929;p43">
            <a:extLst>
              <a:ext uri="{FF2B5EF4-FFF2-40B4-BE49-F238E27FC236}">
                <a16:creationId xmlns:a16="http://schemas.microsoft.com/office/drawing/2014/main" id="{2574678B-2A5A-116F-F425-FD2D5EAC4ACF}"/>
              </a:ext>
            </a:extLst>
          </p:cNvPr>
          <p:cNvSpPr txBox="1">
            <a:spLocks/>
          </p:cNvSpPr>
          <p:nvPr/>
        </p:nvSpPr>
        <p:spPr>
          <a:xfrm>
            <a:off x="4498099" y="1581150"/>
            <a:ext cx="4486125" cy="239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>
              <a:lnSpc>
                <a:spcPct val="200000"/>
              </a:lnSpc>
              <a:spcBef>
                <a:spcPts val="1000"/>
              </a:spcBef>
              <a:buFont typeface="Albert Sans"/>
              <a:buChar char="●"/>
            </a:pPr>
            <a:r>
              <a:rPr lang="fr-FR" dirty="0"/>
              <a:t>Questionnaires aux étudiants </a:t>
            </a:r>
          </a:p>
          <a:p>
            <a:pPr algn="l">
              <a:lnSpc>
                <a:spcPct val="200000"/>
              </a:lnSpc>
              <a:buFont typeface="Albert Sans"/>
              <a:buChar char="●"/>
            </a:pPr>
            <a:r>
              <a:rPr lang="fr-FR" dirty="0"/>
              <a:t>Support de lecture rédigé en Quarto</a:t>
            </a:r>
          </a:p>
          <a:p>
            <a:pPr algn="l">
              <a:lnSpc>
                <a:spcPct val="200000"/>
              </a:lnSpc>
              <a:buFont typeface="Albert Sans"/>
              <a:buChar char="●"/>
            </a:pPr>
            <a:r>
              <a:rPr lang="fr-FR" dirty="0"/>
              <a:t>Elaboration des sommaires </a:t>
            </a:r>
          </a:p>
          <a:p>
            <a:pPr algn="l">
              <a:lnSpc>
                <a:spcPct val="200000"/>
              </a:lnSpc>
              <a:buFont typeface="Albert Sans"/>
              <a:buChar char="●"/>
            </a:pPr>
            <a:r>
              <a:rPr lang="fr-FR" dirty="0"/>
              <a:t>Rédiger une aide aux installations </a:t>
            </a:r>
          </a:p>
        </p:txBody>
      </p:sp>
      <p:sp>
        <p:nvSpPr>
          <p:cNvPr id="8" name="Google Shape;2928;p43">
            <a:extLst>
              <a:ext uri="{FF2B5EF4-FFF2-40B4-BE49-F238E27FC236}">
                <a16:creationId xmlns:a16="http://schemas.microsoft.com/office/drawing/2014/main" id="{44F4AB4C-3920-133B-FC9D-CCFFA3CE7260}"/>
              </a:ext>
            </a:extLst>
          </p:cNvPr>
          <p:cNvSpPr txBox="1">
            <a:spLocks/>
          </p:cNvSpPr>
          <p:nvPr/>
        </p:nvSpPr>
        <p:spPr>
          <a:xfrm>
            <a:off x="4295356" y="684010"/>
            <a:ext cx="31696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fr-FR" sz="3200" dirty="0"/>
              <a:t>Méthodologie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A876066-0EA6-493C-85F3-CE933A486A67}"/>
              </a:ext>
            </a:extLst>
          </p:cNvPr>
          <p:cNvCxnSpPr>
            <a:cxnSpLocks/>
          </p:cNvCxnSpPr>
          <p:nvPr/>
        </p:nvCxnSpPr>
        <p:spPr>
          <a:xfrm>
            <a:off x="756018" y="3485707"/>
            <a:ext cx="306727" cy="956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D2ED91B-AB45-7897-F512-0C3C16522CDB}"/>
              </a:ext>
            </a:extLst>
          </p:cNvPr>
          <p:cNvSpPr txBox="1"/>
          <p:nvPr/>
        </p:nvSpPr>
        <p:spPr>
          <a:xfrm>
            <a:off x="985837" y="3485707"/>
            <a:ext cx="346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Harmonisation des savoirs fondamentaux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Contenus</a:t>
            </a:r>
            <a:endParaRPr dirty="0"/>
          </a:p>
        </p:txBody>
      </p:sp>
      <p:sp>
        <p:nvSpPr>
          <p:cNvPr id="2936" name="Google Shape;2936;p44"/>
          <p:cNvSpPr txBox="1">
            <a:spLocks noGrp="1"/>
          </p:cNvSpPr>
          <p:nvPr>
            <p:ph type="subTitle" idx="1"/>
          </p:nvPr>
        </p:nvSpPr>
        <p:spPr>
          <a:xfrm>
            <a:off x="4631467" y="1910492"/>
            <a:ext cx="3974934" cy="2384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Rappels Fondamentaux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Traitement des données 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Statistiques Descriptives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Modèles d’apprentissage supervisés </a:t>
            </a:r>
          </a:p>
        </p:txBody>
      </p:sp>
      <p:sp>
        <p:nvSpPr>
          <p:cNvPr id="2937" name="Google Shape;2937;p44"/>
          <p:cNvSpPr txBox="1">
            <a:spLocks noGrp="1"/>
          </p:cNvSpPr>
          <p:nvPr>
            <p:ph type="subTitle" idx="2"/>
          </p:nvPr>
        </p:nvSpPr>
        <p:spPr>
          <a:xfrm>
            <a:off x="720000" y="1987444"/>
            <a:ext cx="3488648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Algèbre linéaire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Probabilités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effectLst/>
                <a:latin typeface="Albert Sans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Statistique inférentielle</a:t>
            </a:r>
          </a:p>
        </p:txBody>
      </p:sp>
      <p:sp>
        <p:nvSpPr>
          <p:cNvPr id="2938" name="Google Shape;2938;p44"/>
          <p:cNvSpPr txBox="1">
            <a:spLocks noGrp="1"/>
          </p:cNvSpPr>
          <p:nvPr>
            <p:ph type="subTitle" idx="3"/>
          </p:nvPr>
        </p:nvSpPr>
        <p:spPr>
          <a:xfrm>
            <a:off x="1475953" y="1231896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1</a:t>
            </a:r>
            <a:endParaRPr dirty="0"/>
          </a:p>
        </p:txBody>
      </p:sp>
      <p:sp>
        <p:nvSpPr>
          <p:cNvPr id="2939" name="Google Shape;2939;p44"/>
          <p:cNvSpPr txBox="1">
            <a:spLocks noGrp="1"/>
          </p:cNvSpPr>
          <p:nvPr>
            <p:ph type="subTitle" idx="4"/>
          </p:nvPr>
        </p:nvSpPr>
        <p:spPr>
          <a:xfrm>
            <a:off x="4994821" y="1231896"/>
            <a:ext cx="273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2</a:t>
            </a:r>
            <a:endParaRPr dirty="0"/>
          </a:p>
        </p:txBody>
      </p:sp>
      <p:sp>
        <p:nvSpPr>
          <p:cNvPr id="3" name="Google Shape;2939;p44">
            <a:extLst>
              <a:ext uri="{FF2B5EF4-FFF2-40B4-BE49-F238E27FC236}">
                <a16:creationId xmlns:a16="http://schemas.microsoft.com/office/drawing/2014/main" id="{ADAFE6C5-38B1-0315-8AF6-3FF20CAFA0D7}"/>
              </a:ext>
            </a:extLst>
          </p:cNvPr>
          <p:cNvSpPr txBox="1">
            <a:spLocks/>
          </p:cNvSpPr>
          <p:nvPr/>
        </p:nvSpPr>
        <p:spPr>
          <a:xfrm>
            <a:off x="2328813" y="3507936"/>
            <a:ext cx="460530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dirty="0"/>
              <a:t>Aide à l’installation de logiciels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0" name="Google Shape;2820;p37"/>
          <p:cNvGrpSpPr/>
          <p:nvPr/>
        </p:nvGrpSpPr>
        <p:grpSpPr>
          <a:xfrm>
            <a:off x="5334000" y="2325843"/>
            <a:ext cx="3810000" cy="2254900"/>
            <a:chOff x="2287428" y="526446"/>
            <a:chExt cx="7620000" cy="4509801"/>
          </a:xfrm>
        </p:grpSpPr>
        <p:sp>
          <p:nvSpPr>
            <p:cNvPr id="2821" name="Google Shape;2821;p37"/>
            <p:cNvSpPr/>
            <p:nvPr/>
          </p:nvSpPr>
          <p:spPr>
            <a:xfrm>
              <a:off x="2287428" y="526446"/>
              <a:ext cx="7620000" cy="4509801"/>
            </a:xfrm>
            <a:custGeom>
              <a:avLst/>
              <a:gdLst/>
              <a:ahLst/>
              <a:cxnLst/>
              <a:rect l="l" t="t" r="r" b="b"/>
              <a:pathLst>
                <a:path w="7620000" h="4509801" extrusionOk="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3773138" y="39077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5744813" y="3374326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7716488" y="2317051"/>
              <a:ext cx="185737" cy="185737"/>
            </a:xfrm>
            <a:custGeom>
              <a:avLst/>
              <a:gdLst/>
              <a:ahLst/>
              <a:cxnLst/>
              <a:rect l="l" t="t" r="r" b="b"/>
              <a:pathLst>
                <a:path w="185737" h="185737" extrusionOk="0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3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3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avLst/>
              <a:gdLst/>
              <a:ahLst/>
              <a:cxnLst/>
              <a:rect l="l" t="t" r="r" b="b"/>
              <a:pathLst>
                <a:path w="119634" h="119634" extrusionOk="0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9" name="Google Shape;2829;p37"/>
          <p:cNvGrpSpPr/>
          <p:nvPr/>
        </p:nvGrpSpPr>
        <p:grpSpPr>
          <a:xfrm>
            <a:off x="5334000" y="3355200"/>
            <a:ext cx="3811200" cy="1884317"/>
            <a:chOff x="5334000" y="3355200"/>
            <a:chExt cx="3811200" cy="1884317"/>
          </a:xfrm>
        </p:grpSpPr>
        <p:pic>
          <p:nvPicPr>
            <p:cNvPr id="2830" name="Google Shape;2830;p37"/>
            <p:cNvPicPr preferRelativeResize="0"/>
            <p:nvPr/>
          </p:nvPicPr>
          <p:blipFill rotWithShape="1">
            <a:blip r:embed="rId3">
              <a:alphaModFix/>
            </a:blip>
            <a:srcRect b="11855"/>
            <a:stretch/>
          </p:blipFill>
          <p:spPr>
            <a:xfrm>
              <a:off x="5335200" y="3355200"/>
              <a:ext cx="3810000" cy="1788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1" name="Google Shape;2831;p37"/>
            <p:cNvGrpSpPr/>
            <p:nvPr/>
          </p:nvGrpSpPr>
          <p:grpSpPr>
            <a:xfrm>
              <a:off x="5334000" y="3721852"/>
              <a:ext cx="3810000" cy="1517665"/>
              <a:chOff x="2287428" y="3290125"/>
              <a:chExt cx="7620000" cy="3035331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287428" y="3290125"/>
                <a:ext cx="7620000" cy="3035331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3035331" extrusionOk="0">
                    <a:moveTo>
                      <a:pt x="0" y="2991231"/>
                    </a:moveTo>
                    <a:lnTo>
                      <a:pt x="990314" y="3035332"/>
                    </a:lnTo>
                    <a:lnTo>
                      <a:pt x="1611058" y="2049875"/>
                    </a:lnTo>
                    <a:lnTo>
                      <a:pt x="2812733" y="2710529"/>
                    </a:lnTo>
                    <a:lnTo>
                      <a:pt x="3608832" y="1627441"/>
                    </a:lnTo>
                    <a:lnTo>
                      <a:pt x="4511802" y="1627441"/>
                    </a:lnTo>
                    <a:lnTo>
                      <a:pt x="5576411" y="425958"/>
                    </a:lnTo>
                    <a:lnTo>
                      <a:pt x="6919342" y="748760"/>
                    </a:lnTo>
                    <a:lnTo>
                      <a:pt x="7620000" y="0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3811238" y="5269801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5801963" y="48221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7783163" y="3641026"/>
                <a:ext cx="18573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85737" extrusionOk="0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Image 3" descr="Une image contenant Danse&#10;&#10;Description générée automatiquement">
            <a:extLst>
              <a:ext uri="{FF2B5EF4-FFF2-40B4-BE49-F238E27FC236}">
                <a16:creationId xmlns:a16="http://schemas.microsoft.com/office/drawing/2014/main" id="{F15EBAC9-DD64-EF8B-0A87-77525E656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22" y="3163535"/>
            <a:ext cx="2439532" cy="892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77;p56">
            <a:extLst>
              <a:ext uri="{FF2B5EF4-FFF2-40B4-BE49-F238E27FC236}">
                <a16:creationId xmlns:a16="http://schemas.microsoft.com/office/drawing/2014/main" id="{2CCEE6D6-2CCD-0845-39C4-FC73772255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863102" y="4758124"/>
            <a:ext cx="3809999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ERTAS Elif &amp; ANGELIER Rémy</a:t>
            </a:r>
            <a:endParaRPr dirty="0"/>
          </a:p>
        </p:txBody>
      </p:sp>
      <p:sp>
        <p:nvSpPr>
          <p:cNvPr id="6" name="Google Shape;3177;p56">
            <a:extLst>
              <a:ext uri="{FF2B5EF4-FFF2-40B4-BE49-F238E27FC236}">
                <a16:creationId xmlns:a16="http://schemas.microsoft.com/office/drawing/2014/main" id="{4A519C97-DC8E-2D83-50C0-1821C128973E}"/>
              </a:ext>
            </a:extLst>
          </p:cNvPr>
          <p:cNvSpPr txBox="1">
            <a:spLocks/>
          </p:cNvSpPr>
          <p:nvPr/>
        </p:nvSpPr>
        <p:spPr>
          <a:xfrm>
            <a:off x="5334001" y="-78883"/>
            <a:ext cx="3809999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r"/>
            <a:r>
              <a:rPr lang="fr-FR" dirty="0"/>
              <a:t>2023 - 2024</a:t>
            </a:r>
          </a:p>
        </p:txBody>
      </p:sp>
      <p:sp>
        <p:nvSpPr>
          <p:cNvPr id="7" name="Google Shape;3472;p71">
            <a:extLst>
              <a:ext uri="{FF2B5EF4-FFF2-40B4-BE49-F238E27FC236}">
                <a16:creationId xmlns:a16="http://schemas.microsoft.com/office/drawing/2014/main" id="{AA8110E1-1AF0-5461-C657-BBAFD2D80196}"/>
              </a:ext>
            </a:extLst>
          </p:cNvPr>
          <p:cNvSpPr txBox="1">
            <a:spLocks/>
          </p:cNvSpPr>
          <p:nvPr/>
        </p:nvSpPr>
        <p:spPr>
          <a:xfrm>
            <a:off x="-468350" y="1641456"/>
            <a:ext cx="10273992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fr-FR" sz="40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30532610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- Math - 12th Grade by Slidesgo">
  <a:themeElements>
    <a:clrScheme name="Simple Light">
      <a:dk1>
        <a:srgbClr val="00006A"/>
      </a:dk1>
      <a:lt1>
        <a:srgbClr val="F2F2F2"/>
      </a:lt1>
      <a:dk2>
        <a:srgbClr val="3D44BA"/>
      </a:dk2>
      <a:lt2>
        <a:srgbClr val="0597F2"/>
      </a:lt2>
      <a:accent1>
        <a:srgbClr val="2EBB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97</Words>
  <Application>Microsoft Office PowerPoint</Application>
  <PresentationFormat>Affichage à l'écran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Calibri</vt:lpstr>
      <vt:lpstr>Albert Sans</vt:lpstr>
      <vt:lpstr>Arial</vt:lpstr>
      <vt:lpstr>DM Sans</vt:lpstr>
      <vt:lpstr>Lato</vt:lpstr>
      <vt:lpstr>Montserrat</vt:lpstr>
      <vt:lpstr>Anaheim</vt:lpstr>
      <vt:lpstr>Statistics - Math - 12th Grade by Slidesgo</vt:lpstr>
      <vt:lpstr>SEP Guide </vt:lpstr>
      <vt:lpstr>Sommaire</vt:lpstr>
      <vt:lpstr>Objectifs</vt:lpstr>
      <vt:lpstr>Contenus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Guide </dc:title>
  <cp:lastModifiedBy>Hatice Ertas</cp:lastModifiedBy>
  <cp:revision>4</cp:revision>
  <dcterms:modified xsi:type="dcterms:W3CDTF">2023-12-10T14:38:26Z</dcterms:modified>
</cp:coreProperties>
</file>