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6" r:id="rId2"/>
  </p:sldMasterIdLst>
  <p:notesMasterIdLst>
    <p:notesMasterId r:id="rId20"/>
  </p:notesMasterIdLst>
  <p:sldIdLst>
    <p:sldId id="256" r:id="rId3"/>
    <p:sldId id="259" r:id="rId4"/>
    <p:sldId id="257" r:id="rId5"/>
    <p:sldId id="343" r:id="rId6"/>
    <p:sldId id="342" r:id="rId7"/>
    <p:sldId id="341" r:id="rId8"/>
    <p:sldId id="308" r:id="rId9"/>
    <p:sldId id="345" r:id="rId10"/>
    <p:sldId id="350" r:id="rId11"/>
    <p:sldId id="351" r:id="rId12"/>
    <p:sldId id="352" r:id="rId13"/>
    <p:sldId id="353" r:id="rId14"/>
    <p:sldId id="354" r:id="rId15"/>
    <p:sldId id="355" r:id="rId16"/>
    <p:sldId id="346" r:id="rId17"/>
    <p:sldId id="347" r:id="rId18"/>
    <p:sldId id="349" r:id="rId1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  <p:embeddedFont>
      <p:font typeface="Proxima Nova Semibold" panose="020B0604020202020204" charset="0"/>
      <p:regular r:id="rId37"/>
      <p:bold r:id="rId38"/>
      <p:boldItalic r:id="rId39"/>
    </p:embeddedFont>
    <p:embeddedFont>
      <p:font typeface="Ribeye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BD1485-E3F3-4565-B4A1-B950435E3D72}">
  <a:tblStyle styleId="{65BD1485-E3F3-4565-B4A1-B950435E3D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3886B51-F1CC-4053-BE9E-780174FC80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" name="Google Shape;6359;SLIDES_API98832197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0" name="Google Shape;6360;SLIDES_API98832197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281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" name="Google Shape;6359;SLIDES_API98832197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0" name="Google Shape;6360;SLIDES_API98832197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05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" name="Google Shape;6359;SLIDES_API98832197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0" name="Google Shape;6360;SLIDES_API98832197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230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" name="Google Shape;6359;SLIDES_API98832197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0" name="Google Shape;6360;SLIDES_API98832197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060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" name="Google Shape;6359;SLIDES_API98832197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0" name="Google Shape;6360;SLIDES_API98832197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469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25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b44c891ad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b44c891ad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820a19fc0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820a19fc0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b44c891add_0_3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b44c891add_0_3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519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820a19fc0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820a19fc0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842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2" name="Google Shape;5562;g8ac504b5c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3" name="Google Shape;5563;g8ac504b5c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96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gb44c891add_0_3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7" name="Google Shape;4277;gb44c891add_0_3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" name="Google Shape;6359;SLIDES_API98832197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0" name="Google Shape;6360;SLIDES_API98832197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1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" name="Google Shape;6359;SLIDES_API98832197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0" name="Google Shape;6360;SLIDES_API98832197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2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11" y="1578439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264682" y="3943829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15365" y="3753932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1398867">
            <a:off x="6900227" y="3490847"/>
            <a:ext cx="151728" cy="149457"/>
            <a:chOff x="8639698" y="2706690"/>
            <a:chExt cx="151720" cy="149448"/>
          </a:xfrm>
        </p:grpSpPr>
        <p:sp>
          <p:nvSpPr>
            <p:cNvPr id="13" name="Google Shape;13;p2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-1575454">
            <a:off x="995505" y="4331492"/>
            <a:ext cx="142655" cy="149446"/>
            <a:chOff x="1160468" y="31374"/>
            <a:chExt cx="142658" cy="149448"/>
          </a:xfrm>
        </p:grpSpPr>
        <p:sp>
          <p:nvSpPr>
            <p:cNvPr id="16" name="Google Shape;16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7830806" y="1359300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2035561">
            <a:off x="8073119" y="384488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649642">
            <a:off x="1190107" y="1303082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1008325">
            <a:off x="826511" y="3476126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74287" y="4163368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588355" y="4374233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80099" y="2924975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5400000">
            <a:off x="8011826" y="1230068"/>
            <a:ext cx="783995" cy="63894"/>
          </a:xfrm>
          <a:custGeom>
            <a:avLst/>
            <a:gdLst/>
            <a:ahLst/>
            <a:cxnLst/>
            <a:rect l="l" t="t" r="r" b="b"/>
            <a:pathLst>
              <a:path w="20158" h="1525" extrusionOk="0">
                <a:moveTo>
                  <a:pt x="2251" y="0"/>
                </a:moveTo>
                <a:cubicBezTo>
                  <a:pt x="1656" y="0"/>
                  <a:pt x="1334" y="346"/>
                  <a:pt x="1096" y="596"/>
                </a:cubicBezTo>
                <a:cubicBezTo>
                  <a:pt x="858" y="858"/>
                  <a:pt x="679" y="1060"/>
                  <a:pt x="286" y="1060"/>
                </a:cubicBezTo>
                <a:cubicBezTo>
                  <a:pt x="1" y="1084"/>
                  <a:pt x="1" y="1501"/>
                  <a:pt x="286" y="1524"/>
                </a:cubicBezTo>
                <a:cubicBezTo>
                  <a:pt x="882" y="1524"/>
                  <a:pt x="1203" y="1179"/>
                  <a:pt x="1441" y="917"/>
                </a:cubicBezTo>
                <a:cubicBezTo>
                  <a:pt x="1679" y="667"/>
                  <a:pt x="1858" y="465"/>
                  <a:pt x="2251" y="465"/>
                </a:cubicBezTo>
                <a:cubicBezTo>
                  <a:pt x="2632" y="465"/>
                  <a:pt x="2811" y="655"/>
                  <a:pt x="3061" y="917"/>
                </a:cubicBezTo>
                <a:cubicBezTo>
                  <a:pt x="3311" y="1191"/>
                  <a:pt x="3620" y="1524"/>
                  <a:pt x="4204" y="1524"/>
                </a:cubicBezTo>
                <a:cubicBezTo>
                  <a:pt x="4799" y="1524"/>
                  <a:pt x="5120" y="1179"/>
                  <a:pt x="5359" y="917"/>
                </a:cubicBezTo>
                <a:cubicBezTo>
                  <a:pt x="5597" y="667"/>
                  <a:pt x="5775" y="465"/>
                  <a:pt x="6168" y="465"/>
                </a:cubicBezTo>
                <a:cubicBezTo>
                  <a:pt x="6549" y="465"/>
                  <a:pt x="6728" y="655"/>
                  <a:pt x="6966" y="917"/>
                </a:cubicBezTo>
                <a:cubicBezTo>
                  <a:pt x="7216" y="1191"/>
                  <a:pt x="7525" y="1524"/>
                  <a:pt x="8121" y="1524"/>
                </a:cubicBezTo>
                <a:cubicBezTo>
                  <a:pt x="8716" y="1524"/>
                  <a:pt x="9038" y="1179"/>
                  <a:pt x="9276" y="917"/>
                </a:cubicBezTo>
                <a:cubicBezTo>
                  <a:pt x="9514" y="667"/>
                  <a:pt x="9692" y="465"/>
                  <a:pt x="10085" y="465"/>
                </a:cubicBezTo>
                <a:cubicBezTo>
                  <a:pt x="10466" y="465"/>
                  <a:pt x="10633" y="655"/>
                  <a:pt x="10883" y="917"/>
                </a:cubicBezTo>
                <a:cubicBezTo>
                  <a:pt x="11133" y="1191"/>
                  <a:pt x="11443" y="1524"/>
                  <a:pt x="12038" y="1524"/>
                </a:cubicBezTo>
                <a:cubicBezTo>
                  <a:pt x="12633" y="1524"/>
                  <a:pt x="12955" y="1179"/>
                  <a:pt x="13193" y="917"/>
                </a:cubicBezTo>
                <a:cubicBezTo>
                  <a:pt x="13419" y="667"/>
                  <a:pt x="13610" y="465"/>
                  <a:pt x="13991" y="465"/>
                </a:cubicBezTo>
                <a:cubicBezTo>
                  <a:pt x="14383" y="465"/>
                  <a:pt x="14550" y="655"/>
                  <a:pt x="14800" y="917"/>
                </a:cubicBezTo>
                <a:cubicBezTo>
                  <a:pt x="15050" y="1191"/>
                  <a:pt x="15360" y="1524"/>
                  <a:pt x="15955" y="1524"/>
                </a:cubicBezTo>
                <a:cubicBezTo>
                  <a:pt x="16538" y="1524"/>
                  <a:pt x="16872" y="1179"/>
                  <a:pt x="17098" y="917"/>
                </a:cubicBezTo>
                <a:cubicBezTo>
                  <a:pt x="17336" y="667"/>
                  <a:pt x="17527" y="465"/>
                  <a:pt x="17908" y="465"/>
                </a:cubicBezTo>
                <a:cubicBezTo>
                  <a:pt x="18301" y="465"/>
                  <a:pt x="18467" y="655"/>
                  <a:pt x="18717" y="917"/>
                </a:cubicBezTo>
                <a:cubicBezTo>
                  <a:pt x="18967" y="1191"/>
                  <a:pt x="19277" y="1524"/>
                  <a:pt x="19872" y="1524"/>
                </a:cubicBezTo>
                <a:cubicBezTo>
                  <a:pt x="20158" y="1501"/>
                  <a:pt x="20158" y="1084"/>
                  <a:pt x="19872" y="1060"/>
                </a:cubicBezTo>
                <a:cubicBezTo>
                  <a:pt x="19479" y="1060"/>
                  <a:pt x="19313" y="870"/>
                  <a:pt x="19063" y="596"/>
                </a:cubicBezTo>
                <a:cubicBezTo>
                  <a:pt x="18813" y="334"/>
                  <a:pt x="18503" y="0"/>
                  <a:pt x="17908" y="0"/>
                </a:cubicBezTo>
                <a:cubicBezTo>
                  <a:pt x="17312" y="0"/>
                  <a:pt x="16991" y="346"/>
                  <a:pt x="16753" y="596"/>
                </a:cubicBezTo>
                <a:cubicBezTo>
                  <a:pt x="16527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596"/>
                </a:cubicBezTo>
                <a:cubicBezTo>
                  <a:pt x="14895" y="334"/>
                  <a:pt x="14586" y="0"/>
                  <a:pt x="13991" y="0"/>
                </a:cubicBezTo>
                <a:cubicBezTo>
                  <a:pt x="13407" y="0"/>
                  <a:pt x="13074" y="346"/>
                  <a:pt x="12848" y="596"/>
                </a:cubicBezTo>
                <a:cubicBezTo>
                  <a:pt x="12609" y="858"/>
                  <a:pt x="12419" y="1060"/>
                  <a:pt x="12038" y="1060"/>
                </a:cubicBezTo>
                <a:cubicBezTo>
                  <a:pt x="11645" y="1060"/>
                  <a:pt x="11478" y="870"/>
                  <a:pt x="11228" y="596"/>
                </a:cubicBezTo>
                <a:cubicBezTo>
                  <a:pt x="10978" y="334"/>
                  <a:pt x="10669" y="0"/>
                  <a:pt x="10085" y="0"/>
                </a:cubicBezTo>
                <a:cubicBezTo>
                  <a:pt x="9490" y="0"/>
                  <a:pt x="9157" y="346"/>
                  <a:pt x="8930" y="596"/>
                </a:cubicBezTo>
                <a:cubicBezTo>
                  <a:pt x="8692" y="858"/>
                  <a:pt x="8514" y="1060"/>
                  <a:pt x="8121" y="1060"/>
                </a:cubicBezTo>
                <a:cubicBezTo>
                  <a:pt x="7740" y="1060"/>
                  <a:pt x="7561" y="870"/>
                  <a:pt x="7311" y="596"/>
                </a:cubicBezTo>
                <a:cubicBezTo>
                  <a:pt x="7073" y="334"/>
                  <a:pt x="6752" y="0"/>
                  <a:pt x="6168" y="0"/>
                </a:cubicBezTo>
                <a:cubicBezTo>
                  <a:pt x="5573" y="0"/>
                  <a:pt x="5251" y="346"/>
                  <a:pt x="5013" y="596"/>
                </a:cubicBezTo>
                <a:cubicBezTo>
                  <a:pt x="4775" y="858"/>
                  <a:pt x="4597" y="1060"/>
                  <a:pt x="4204" y="1060"/>
                </a:cubicBezTo>
                <a:cubicBezTo>
                  <a:pt x="3823" y="1060"/>
                  <a:pt x="3644" y="870"/>
                  <a:pt x="3406" y="596"/>
                </a:cubicBezTo>
                <a:cubicBezTo>
                  <a:pt x="3156" y="334"/>
                  <a:pt x="2846" y="0"/>
                  <a:pt x="22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537472">
            <a:off x="5335216" y="2246956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841165" y="4401933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38780" y="987620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307765">
            <a:off x="6373801" y="626827"/>
            <a:ext cx="142656" cy="149447"/>
            <a:chOff x="1160468" y="31374"/>
            <a:chExt cx="142658" cy="149448"/>
          </a:xfrm>
        </p:grpSpPr>
        <p:sp>
          <p:nvSpPr>
            <p:cNvPr id="30" name="Google Shape;30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/>
          <p:nvPr/>
        </p:nvSpPr>
        <p:spPr>
          <a:xfrm rot="5400000">
            <a:off x="6925090" y="755907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20003" y="540008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486428" y="2476444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401955" y="1448958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2006540" y="2197369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 rot="1575454" flipH="1">
            <a:off x="3510655" y="1888992"/>
            <a:ext cx="142655" cy="149446"/>
            <a:chOff x="1160468" y="31374"/>
            <a:chExt cx="142658" cy="149448"/>
          </a:xfrm>
        </p:grpSpPr>
        <p:sp>
          <p:nvSpPr>
            <p:cNvPr id="38" name="Google Shape;38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1299750" y="1303075"/>
            <a:ext cx="6531000" cy="3300300"/>
          </a:xfrm>
          <a:prstGeom prst="roundRect">
            <a:avLst>
              <a:gd name="adj" fmla="val 23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2267250" y="870680"/>
            <a:ext cx="4609500" cy="13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3831650" y="2675076"/>
            <a:ext cx="2284500" cy="76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/>
          <p:nvPr/>
        </p:nvSpPr>
        <p:spPr>
          <a:xfrm rot="10800000" flipH="1">
            <a:off x="445761" y="2020984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rot="10800000" flipH="1">
            <a:off x="8096032" y="429982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rot="10800000" flipH="1">
            <a:off x="560428" y="434026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4"/>
          <p:cNvGrpSpPr/>
          <p:nvPr/>
        </p:nvGrpSpPr>
        <p:grpSpPr>
          <a:xfrm rot="-9401133" flipH="1">
            <a:off x="6852702" y="1305663"/>
            <a:ext cx="151728" cy="149457"/>
            <a:chOff x="8639698" y="2706690"/>
            <a:chExt cx="151720" cy="149448"/>
          </a:xfrm>
        </p:grpSpPr>
        <p:sp>
          <p:nvSpPr>
            <p:cNvPr id="79" name="Google Shape;79;p4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4"/>
          <p:cNvGrpSpPr/>
          <p:nvPr/>
        </p:nvGrpSpPr>
        <p:grpSpPr>
          <a:xfrm rot="-9224546" flipH="1">
            <a:off x="947980" y="465028"/>
            <a:ext cx="142655" cy="149446"/>
            <a:chOff x="1160468" y="31374"/>
            <a:chExt cx="142658" cy="149448"/>
          </a:xfrm>
        </p:grpSpPr>
        <p:sp>
          <p:nvSpPr>
            <p:cNvPr id="82" name="Google Shape;82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4"/>
          <p:cNvSpPr/>
          <p:nvPr/>
        </p:nvSpPr>
        <p:spPr>
          <a:xfrm rot="10800000" flipH="1">
            <a:off x="7783281" y="3452930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 rot="8764439" flipH="1">
            <a:off x="8025594" y="966846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rot="9150358" flipH="1">
            <a:off x="1142582" y="3508688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rot="-9791675" flipH="1">
            <a:off x="778986" y="1336107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1426762" y="705172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5540830" y="507757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3332575" y="1957098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5400000" flipH="1">
            <a:off x="8335151" y="3652005"/>
            <a:ext cx="783995" cy="63894"/>
          </a:xfrm>
          <a:custGeom>
            <a:avLst/>
            <a:gdLst/>
            <a:ahLst/>
            <a:cxnLst/>
            <a:rect l="l" t="t" r="r" b="b"/>
            <a:pathLst>
              <a:path w="20158" h="1525" extrusionOk="0">
                <a:moveTo>
                  <a:pt x="2251" y="0"/>
                </a:moveTo>
                <a:cubicBezTo>
                  <a:pt x="1656" y="0"/>
                  <a:pt x="1334" y="346"/>
                  <a:pt x="1096" y="596"/>
                </a:cubicBezTo>
                <a:cubicBezTo>
                  <a:pt x="858" y="858"/>
                  <a:pt x="679" y="1060"/>
                  <a:pt x="286" y="1060"/>
                </a:cubicBezTo>
                <a:cubicBezTo>
                  <a:pt x="1" y="1084"/>
                  <a:pt x="1" y="1501"/>
                  <a:pt x="286" y="1524"/>
                </a:cubicBezTo>
                <a:cubicBezTo>
                  <a:pt x="882" y="1524"/>
                  <a:pt x="1203" y="1179"/>
                  <a:pt x="1441" y="917"/>
                </a:cubicBezTo>
                <a:cubicBezTo>
                  <a:pt x="1679" y="667"/>
                  <a:pt x="1858" y="465"/>
                  <a:pt x="2251" y="465"/>
                </a:cubicBezTo>
                <a:cubicBezTo>
                  <a:pt x="2632" y="465"/>
                  <a:pt x="2811" y="655"/>
                  <a:pt x="3061" y="917"/>
                </a:cubicBezTo>
                <a:cubicBezTo>
                  <a:pt x="3311" y="1191"/>
                  <a:pt x="3620" y="1524"/>
                  <a:pt x="4204" y="1524"/>
                </a:cubicBezTo>
                <a:cubicBezTo>
                  <a:pt x="4799" y="1524"/>
                  <a:pt x="5120" y="1179"/>
                  <a:pt x="5359" y="917"/>
                </a:cubicBezTo>
                <a:cubicBezTo>
                  <a:pt x="5597" y="667"/>
                  <a:pt x="5775" y="465"/>
                  <a:pt x="6168" y="465"/>
                </a:cubicBezTo>
                <a:cubicBezTo>
                  <a:pt x="6549" y="465"/>
                  <a:pt x="6728" y="655"/>
                  <a:pt x="6966" y="917"/>
                </a:cubicBezTo>
                <a:cubicBezTo>
                  <a:pt x="7216" y="1191"/>
                  <a:pt x="7525" y="1524"/>
                  <a:pt x="8121" y="1524"/>
                </a:cubicBezTo>
                <a:cubicBezTo>
                  <a:pt x="8716" y="1524"/>
                  <a:pt x="9038" y="1179"/>
                  <a:pt x="9276" y="917"/>
                </a:cubicBezTo>
                <a:cubicBezTo>
                  <a:pt x="9514" y="667"/>
                  <a:pt x="9692" y="465"/>
                  <a:pt x="10085" y="465"/>
                </a:cubicBezTo>
                <a:cubicBezTo>
                  <a:pt x="10466" y="465"/>
                  <a:pt x="10633" y="655"/>
                  <a:pt x="10883" y="917"/>
                </a:cubicBezTo>
                <a:cubicBezTo>
                  <a:pt x="11133" y="1191"/>
                  <a:pt x="11443" y="1524"/>
                  <a:pt x="12038" y="1524"/>
                </a:cubicBezTo>
                <a:cubicBezTo>
                  <a:pt x="12633" y="1524"/>
                  <a:pt x="12955" y="1179"/>
                  <a:pt x="13193" y="917"/>
                </a:cubicBezTo>
                <a:cubicBezTo>
                  <a:pt x="13419" y="667"/>
                  <a:pt x="13610" y="465"/>
                  <a:pt x="13991" y="465"/>
                </a:cubicBezTo>
                <a:cubicBezTo>
                  <a:pt x="14383" y="465"/>
                  <a:pt x="14550" y="655"/>
                  <a:pt x="14800" y="917"/>
                </a:cubicBezTo>
                <a:cubicBezTo>
                  <a:pt x="15050" y="1191"/>
                  <a:pt x="15360" y="1524"/>
                  <a:pt x="15955" y="1524"/>
                </a:cubicBezTo>
                <a:cubicBezTo>
                  <a:pt x="16538" y="1524"/>
                  <a:pt x="16872" y="1179"/>
                  <a:pt x="17098" y="917"/>
                </a:cubicBezTo>
                <a:cubicBezTo>
                  <a:pt x="17336" y="667"/>
                  <a:pt x="17527" y="465"/>
                  <a:pt x="17908" y="465"/>
                </a:cubicBezTo>
                <a:cubicBezTo>
                  <a:pt x="18301" y="465"/>
                  <a:pt x="18467" y="655"/>
                  <a:pt x="18717" y="917"/>
                </a:cubicBezTo>
                <a:cubicBezTo>
                  <a:pt x="18967" y="1191"/>
                  <a:pt x="19277" y="1524"/>
                  <a:pt x="19872" y="1524"/>
                </a:cubicBezTo>
                <a:cubicBezTo>
                  <a:pt x="20158" y="1501"/>
                  <a:pt x="20158" y="1084"/>
                  <a:pt x="19872" y="1060"/>
                </a:cubicBezTo>
                <a:cubicBezTo>
                  <a:pt x="19479" y="1060"/>
                  <a:pt x="19313" y="870"/>
                  <a:pt x="19063" y="596"/>
                </a:cubicBezTo>
                <a:cubicBezTo>
                  <a:pt x="18813" y="334"/>
                  <a:pt x="18503" y="0"/>
                  <a:pt x="17908" y="0"/>
                </a:cubicBezTo>
                <a:cubicBezTo>
                  <a:pt x="17312" y="0"/>
                  <a:pt x="16991" y="346"/>
                  <a:pt x="16753" y="596"/>
                </a:cubicBezTo>
                <a:cubicBezTo>
                  <a:pt x="16527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596"/>
                </a:cubicBezTo>
                <a:cubicBezTo>
                  <a:pt x="14895" y="334"/>
                  <a:pt x="14586" y="0"/>
                  <a:pt x="13991" y="0"/>
                </a:cubicBezTo>
                <a:cubicBezTo>
                  <a:pt x="13407" y="0"/>
                  <a:pt x="13074" y="346"/>
                  <a:pt x="12848" y="596"/>
                </a:cubicBezTo>
                <a:cubicBezTo>
                  <a:pt x="12609" y="858"/>
                  <a:pt x="12419" y="1060"/>
                  <a:pt x="12038" y="1060"/>
                </a:cubicBezTo>
                <a:cubicBezTo>
                  <a:pt x="11645" y="1060"/>
                  <a:pt x="11478" y="870"/>
                  <a:pt x="11228" y="596"/>
                </a:cubicBezTo>
                <a:cubicBezTo>
                  <a:pt x="10978" y="334"/>
                  <a:pt x="10669" y="0"/>
                  <a:pt x="10085" y="0"/>
                </a:cubicBezTo>
                <a:cubicBezTo>
                  <a:pt x="9490" y="0"/>
                  <a:pt x="9157" y="346"/>
                  <a:pt x="8930" y="596"/>
                </a:cubicBezTo>
                <a:cubicBezTo>
                  <a:pt x="8692" y="858"/>
                  <a:pt x="8514" y="1060"/>
                  <a:pt x="8121" y="1060"/>
                </a:cubicBezTo>
                <a:cubicBezTo>
                  <a:pt x="7740" y="1060"/>
                  <a:pt x="7561" y="870"/>
                  <a:pt x="7311" y="596"/>
                </a:cubicBezTo>
                <a:cubicBezTo>
                  <a:pt x="7073" y="334"/>
                  <a:pt x="6752" y="0"/>
                  <a:pt x="6168" y="0"/>
                </a:cubicBezTo>
                <a:cubicBezTo>
                  <a:pt x="5573" y="0"/>
                  <a:pt x="5251" y="346"/>
                  <a:pt x="5013" y="596"/>
                </a:cubicBezTo>
                <a:cubicBezTo>
                  <a:pt x="4775" y="858"/>
                  <a:pt x="4597" y="1060"/>
                  <a:pt x="4204" y="1060"/>
                </a:cubicBezTo>
                <a:cubicBezTo>
                  <a:pt x="3823" y="1060"/>
                  <a:pt x="3644" y="870"/>
                  <a:pt x="3406" y="596"/>
                </a:cubicBezTo>
                <a:cubicBezTo>
                  <a:pt x="3156" y="334"/>
                  <a:pt x="2846" y="0"/>
                  <a:pt x="22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9262528" flipH="1">
            <a:off x="5287692" y="2564768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5704040" y="2992861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1591255" y="3894369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 rot="9492235" flipH="1">
            <a:off x="6326276" y="4169693"/>
            <a:ext cx="142656" cy="149447"/>
            <a:chOff x="1160468" y="31374"/>
            <a:chExt cx="142658" cy="149448"/>
          </a:xfrm>
        </p:grpSpPr>
        <p:sp>
          <p:nvSpPr>
            <p:cNvPr id="96" name="Google Shape;96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4"/>
          <p:cNvSpPr/>
          <p:nvPr/>
        </p:nvSpPr>
        <p:spPr>
          <a:xfrm rot="5400000" flipH="1">
            <a:off x="6877565" y="397001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rot="10800000" flipH="1">
            <a:off x="2090053" y="1130798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 rot="10800000" flipH="1">
            <a:off x="7438903" y="2374205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 rot="10800000" flipH="1">
            <a:off x="4354430" y="3433032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rot="10800000" flipH="1">
            <a:off x="1959015" y="2653280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 rot="9224546">
            <a:off x="3463130" y="2907528"/>
            <a:ext cx="142655" cy="149446"/>
            <a:chOff x="1160468" y="31374"/>
            <a:chExt cx="142658" cy="149448"/>
          </a:xfrm>
        </p:grpSpPr>
        <p:sp>
          <p:nvSpPr>
            <p:cNvPr id="104" name="Google Shape;104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4"/>
          <p:cNvSpPr/>
          <p:nvPr/>
        </p:nvSpPr>
        <p:spPr>
          <a:xfrm>
            <a:off x="642350" y="714550"/>
            <a:ext cx="7884000" cy="4099500"/>
          </a:xfrm>
          <a:prstGeom prst="roundRect">
            <a:avLst>
              <a:gd name="adj" fmla="val 173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6700" y="1372550"/>
            <a:ext cx="7470600" cy="32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396950" y="652200"/>
            <a:ext cx="63501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8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8"/>
          <p:cNvSpPr/>
          <p:nvPr/>
        </p:nvSpPr>
        <p:spPr>
          <a:xfrm rot="10800000">
            <a:off x="3413785" y="453106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8"/>
          <p:cNvSpPr/>
          <p:nvPr/>
        </p:nvSpPr>
        <p:spPr>
          <a:xfrm rot="10800000">
            <a:off x="7530281" y="1878929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8"/>
          <p:cNvSpPr/>
          <p:nvPr/>
        </p:nvSpPr>
        <p:spPr>
          <a:xfrm rot="10800000">
            <a:off x="2073369" y="794463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8"/>
          <p:cNvSpPr/>
          <p:nvPr/>
        </p:nvSpPr>
        <p:spPr>
          <a:xfrm rot="10800000">
            <a:off x="979595" y="1370564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8"/>
          <p:cNvSpPr/>
          <p:nvPr/>
        </p:nvSpPr>
        <p:spPr>
          <a:xfrm rot="10800000">
            <a:off x="6466501" y="1558709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18"/>
          <p:cNvGrpSpPr/>
          <p:nvPr/>
        </p:nvGrpSpPr>
        <p:grpSpPr>
          <a:xfrm rot="10800000">
            <a:off x="1921647" y="1405623"/>
            <a:ext cx="151720" cy="149448"/>
            <a:chOff x="8639698" y="2706690"/>
            <a:chExt cx="151720" cy="149448"/>
          </a:xfrm>
        </p:grpSpPr>
        <p:sp>
          <p:nvSpPr>
            <p:cNvPr id="456" name="Google Shape;456;p18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18"/>
          <p:cNvGrpSpPr/>
          <p:nvPr/>
        </p:nvGrpSpPr>
        <p:grpSpPr>
          <a:xfrm rot="10800000">
            <a:off x="7029814" y="3903139"/>
            <a:ext cx="142658" cy="149448"/>
            <a:chOff x="1160468" y="31374"/>
            <a:chExt cx="142658" cy="149448"/>
          </a:xfrm>
        </p:grpSpPr>
        <p:sp>
          <p:nvSpPr>
            <p:cNvPr id="459" name="Google Shape;459;p1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18"/>
          <p:cNvSpPr/>
          <p:nvPr/>
        </p:nvSpPr>
        <p:spPr>
          <a:xfrm rot="10800000">
            <a:off x="978548" y="3666500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8"/>
          <p:cNvSpPr/>
          <p:nvPr/>
        </p:nvSpPr>
        <p:spPr>
          <a:xfrm rot="10800000">
            <a:off x="736703" y="1180416"/>
            <a:ext cx="82919" cy="134240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8"/>
          <p:cNvSpPr/>
          <p:nvPr/>
        </p:nvSpPr>
        <p:spPr>
          <a:xfrm rot="10800000">
            <a:off x="7619249" y="3722257"/>
            <a:ext cx="83386" cy="134198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8"/>
          <p:cNvSpPr/>
          <p:nvPr/>
        </p:nvSpPr>
        <p:spPr>
          <a:xfrm rot="10800000">
            <a:off x="8086566" y="1039074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8"/>
          <p:cNvSpPr/>
          <p:nvPr/>
        </p:nvSpPr>
        <p:spPr>
          <a:xfrm rot="10800000">
            <a:off x="5895029" y="993992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8"/>
          <p:cNvSpPr/>
          <p:nvPr/>
        </p:nvSpPr>
        <p:spPr>
          <a:xfrm rot="10800000">
            <a:off x="322738" y="2458589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 rot="-5400000">
            <a:off x="386169" y="3941129"/>
            <a:ext cx="783995" cy="63894"/>
          </a:xfrm>
          <a:custGeom>
            <a:avLst/>
            <a:gdLst/>
            <a:ahLst/>
            <a:cxnLst/>
            <a:rect l="l" t="t" r="r" b="b"/>
            <a:pathLst>
              <a:path w="20158" h="1525" extrusionOk="0">
                <a:moveTo>
                  <a:pt x="2251" y="0"/>
                </a:moveTo>
                <a:cubicBezTo>
                  <a:pt x="1656" y="0"/>
                  <a:pt x="1334" y="346"/>
                  <a:pt x="1096" y="596"/>
                </a:cubicBezTo>
                <a:cubicBezTo>
                  <a:pt x="858" y="858"/>
                  <a:pt x="679" y="1060"/>
                  <a:pt x="286" y="1060"/>
                </a:cubicBezTo>
                <a:cubicBezTo>
                  <a:pt x="1" y="1084"/>
                  <a:pt x="1" y="1501"/>
                  <a:pt x="286" y="1524"/>
                </a:cubicBezTo>
                <a:cubicBezTo>
                  <a:pt x="882" y="1524"/>
                  <a:pt x="1203" y="1179"/>
                  <a:pt x="1441" y="917"/>
                </a:cubicBezTo>
                <a:cubicBezTo>
                  <a:pt x="1679" y="667"/>
                  <a:pt x="1858" y="465"/>
                  <a:pt x="2251" y="465"/>
                </a:cubicBezTo>
                <a:cubicBezTo>
                  <a:pt x="2632" y="465"/>
                  <a:pt x="2811" y="655"/>
                  <a:pt x="3061" y="917"/>
                </a:cubicBezTo>
                <a:cubicBezTo>
                  <a:pt x="3311" y="1191"/>
                  <a:pt x="3620" y="1524"/>
                  <a:pt x="4204" y="1524"/>
                </a:cubicBezTo>
                <a:cubicBezTo>
                  <a:pt x="4799" y="1524"/>
                  <a:pt x="5120" y="1179"/>
                  <a:pt x="5359" y="917"/>
                </a:cubicBezTo>
                <a:cubicBezTo>
                  <a:pt x="5597" y="667"/>
                  <a:pt x="5775" y="465"/>
                  <a:pt x="6168" y="465"/>
                </a:cubicBezTo>
                <a:cubicBezTo>
                  <a:pt x="6549" y="465"/>
                  <a:pt x="6728" y="655"/>
                  <a:pt x="6966" y="917"/>
                </a:cubicBezTo>
                <a:cubicBezTo>
                  <a:pt x="7216" y="1191"/>
                  <a:pt x="7525" y="1524"/>
                  <a:pt x="8121" y="1524"/>
                </a:cubicBezTo>
                <a:cubicBezTo>
                  <a:pt x="8716" y="1524"/>
                  <a:pt x="9038" y="1179"/>
                  <a:pt x="9276" y="917"/>
                </a:cubicBezTo>
                <a:cubicBezTo>
                  <a:pt x="9514" y="667"/>
                  <a:pt x="9692" y="465"/>
                  <a:pt x="10085" y="465"/>
                </a:cubicBezTo>
                <a:cubicBezTo>
                  <a:pt x="10466" y="465"/>
                  <a:pt x="10633" y="655"/>
                  <a:pt x="10883" y="917"/>
                </a:cubicBezTo>
                <a:cubicBezTo>
                  <a:pt x="11133" y="1191"/>
                  <a:pt x="11443" y="1524"/>
                  <a:pt x="12038" y="1524"/>
                </a:cubicBezTo>
                <a:cubicBezTo>
                  <a:pt x="12633" y="1524"/>
                  <a:pt x="12955" y="1179"/>
                  <a:pt x="13193" y="917"/>
                </a:cubicBezTo>
                <a:cubicBezTo>
                  <a:pt x="13419" y="667"/>
                  <a:pt x="13610" y="465"/>
                  <a:pt x="13991" y="465"/>
                </a:cubicBezTo>
                <a:cubicBezTo>
                  <a:pt x="14383" y="465"/>
                  <a:pt x="14550" y="655"/>
                  <a:pt x="14800" y="917"/>
                </a:cubicBezTo>
                <a:cubicBezTo>
                  <a:pt x="15050" y="1191"/>
                  <a:pt x="15360" y="1524"/>
                  <a:pt x="15955" y="1524"/>
                </a:cubicBezTo>
                <a:cubicBezTo>
                  <a:pt x="16538" y="1524"/>
                  <a:pt x="16872" y="1179"/>
                  <a:pt x="17098" y="917"/>
                </a:cubicBezTo>
                <a:cubicBezTo>
                  <a:pt x="17336" y="667"/>
                  <a:pt x="17527" y="465"/>
                  <a:pt x="17908" y="465"/>
                </a:cubicBezTo>
                <a:cubicBezTo>
                  <a:pt x="18301" y="465"/>
                  <a:pt x="18467" y="655"/>
                  <a:pt x="18717" y="917"/>
                </a:cubicBezTo>
                <a:cubicBezTo>
                  <a:pt x="18967" y="1191"/>
                  <a:pt x="19277" y="1524"/>
                  <a:pt x="19872" y="1524"/>
                </a:cubicBezTo>
                <a:cubicBezTo>
                  <a:pt x="20158" y="1501"/>
                  <a:pt x="20158" y="1084"/>
                  <a:pt x="19872" y="1060"/>
                </a:cubicBezTo>
                <a:cubicBezTo>
                  <a:pt x="19479" y="1060"/>
                  <a:pt x="19313" y="870"/>
                  <a:pt x="19063" y="596"/>
                </a:cubicBezTo>
                <a:cubicBezTo>
                  <a:pt x="18813" y="334"/>
                  <a:pt x="18503" y="0"/>
                  <a:pt x="17908" y="0"/>
                </a:cubicBezTo>
                <a:cubicBezTo>
                  <a:pt x="17312" y="0"/>
                  <a:pt x="16991" y="346"/>
                  <a:pt x="16753" y="596"/>
                </a:cubicBezTo>
                <a:cubicBezTo>
                  <a:pt x="16527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596"/>
                </a:cubicBezTo>
                <a:cubicBezTo>
                  <a:pt x="14895" y="334"/>
                  <a:pt x="14586" y="0"/>
                  <a:pt x="13991" y="0"/>
                </a:cubicBezTo>
                <a:cubicBezTo>
                  <a:pt x="13407" y="0"/>
                  <a:pt x="13074" y="346"/>
                  <a:pt x="12848" y="596"/>
                </a:cubicBezTo>
                <a:cubicBezTo>
                  <a:pt x="12609" y="858"/>
                  <a:pt x="12419" y="1060"/>
                  <a:pt x="12038" y="1060"/>
                </a:cubicBezTo>
                <a:cubicBezTo>
                  <a:pt x="11645" y="1060"/>
                  <a:pt x="11478" y="870"/>
                  <a:pt x="11228" y="596"/>
                </a:cubicBezTo>
                <a:cubicBezTo>
                  <a:pt x="10978" y="334"/>
                  <a:pt x="10669" y="0"/>
                  <a:pt x="10085" y="0"/>
                </a:cubicBezTo>
                <a:cubicBezTo>
                  <a:pt x="9490" y="0"/>
                  <a:pt x="9157" y="346"/>
                  <a:pt x="8930" y="596"/>
                </a:cubicBezTo>
                <a:cubicBezTo>
                  <a:pt x="8692" y="858"/>
                  <a:pt x="8514" y="1060"/>
                  <a:pt x="8121" y="1060"/>
                </a:cubicBezTo>
                <a:cubicBezTo>
                  <a:pt x="7740" y="1060"/>
                  <a:pt x="7561" y="870"/>
                  <a:pt x="7311" y="596"/>
                </a:cubicBezTo>
                <a:cubicBezTo>
                  <a:pt x="7073" y="334"/>
                  <a:pt x="6752" y="0"/>
                  <a:pt x="6168" y="0"/>
                </a:cubicBezTo>
                <a:cubicBezTo>
                  <a:pt x="5573" y="0"/>
                  <a:pt x="5251" y="346"/>
                  <a:pt x="5013" y="596"/>
                </a:cubicBezTo>
                <a:cubicBezTo>
                  <a:pt x="4775" y="858"/>
                  <a:pt x="4597" y="1060"/>
                  <a:pt x="4204" y="1060"/>
                </a:cubicBezTo>
                <a:cubicBezTo>
                  <a:pt x="3823" y="1060"/>
                  <a:pt x="3644" y="870"/>
                  <a:pt x="3406" y="596"/>
                </a:cubicBezTo>
                <a:cubicBezTo>
                  <a:pt x="3156" y="334"/>
                  <a:pt x="2846" y="0"/>
                  <a:pt x="2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/>
          <p:nvPr/>
        </p:nvSpPr>
        <p:spPr>
          <a:xfrm rot="10800000">
            <a:off x="3880528" y="1455866"/>
            <a:ext cx="82919" cy="134240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18"/>
          <p:cNvGrpSpPr/>
          <p:nvPr/>
        </p:nvGrpSpPr>
        <p:grpSpPr>
          <a:xfrm rot="10800000">
            <a:off x="3963439" y="4405014"/>
            <a:ext cx="142658" cy="149448"/>
            <a:chOff x="1160468" y="31374"/>
            <a:chExt cx="142658" cy="149448"/>
          </a:xfrm>
        </p:grpSpPr>
        <p:sp>
          <p:nvSpPr>
            <p:cNvPr id="470" name="Google Shape;470;p1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8"/>
          <p:cNvSpPr/>
          <p:nvPr/>
        </p:nvSpPr>
        <p:spPr>
          <a:xfrm rot="10800000">
            <a:off x="2441276" y="4448609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8"/>
          <p:cNvSpPr/>
          <p:nvPr/>
        </p:nvSpPr>
        <p:spPr>
          <a:xfrm rot="10800000">
            <a:off x="5920610" y="4131281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body" idx="1"/>
          </p:nvPr>
        </p:nvSpPr>
        <p:spPr>
          <a:xfrm flipH="1">
            <a:off x="5894375" y="2634650"/>
            <a:ext cx="19710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title"/>
          </p:nvPr>
        </p:nvSpPr>
        <p:spPr>
          <a:xfrm flipH="1">
            <a:off x="5645375" y="1739462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4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9"/>
          <p:cNvSpPr/>
          <p:nvPr/>
        </p:nvSpPr>
        <p:spPr>
          <a:xfrm>
            <a:off x="1468629" y="2104725"/>
            <a:ext cx="1754100" cy="2315100"/>
          </a:xfrm>
          <a:prstGeom prst="roundRect">
            <a:avLst>
              <a:gd name="adj" fmla="val 1478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9"/>
          <p:cNvSpPr/>
          <p:nvPr/>
        </p:nvSpPr>
        <p:spPr>
          <a:xfrm>
            <a:off x="3687596" y="2104725"/>
            <a:ext cx="1754100" cy="2315100"/>
          </a:xfrm>
          <a:prstGeom prst="roundRect">
            <a:avLst>
              <a:gd name="adj" fmla="val 1478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9"/>
          <p:cNvSpPr/>
          <p:nvPr/>
        </p:nvSpPr>
        <p:spPr>
          <a:xfrm>
            <a:off x="5906562" y="2104725"/>
            <a:ext cx="1754100" cy="2315100"/>
          </a:xfrm>
          <a:prstGeom prst="roundRect">
            <a:avLst>
              <a:gd name="adj" fmla="val 1478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9"/>
          <p:cNvSpPr/>
          <p:nvPr/>
        </p:nvSpPr>
        <p:spPr>
          <a:xfrm rot="5400000">
            <a:off x="8486544" y="101842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9"/>
          <p:cNvSpPr/>
          <p:nvPr/>
        </p:nvSpPr>
        <p:spPr>
          <a:xfrm rot="-9150358">
            <a:off x="8412952" y="351713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19"/>
          <p:cNvGrpSpPr/>
          <p:nvPr/>
        </p:nvGrpSpPr>
        <p:grpSpPr>
          <a:xfrm rot="-9224546" flipH="1">
            <a:off x="3182322" y="1567451"/>
            <a:ext cx="142655" cy="149446"/>
            <a:chOff x="1160468" y="31374"/>
            <a:chExt cx="142658" cy="149448"/>
          </a:xfrm>
        </p:grpSpPr>
        <p:sp>
          <p:nvSpPr>
            <p:cNvPr id="483" name="Google Shape;483;p19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19"/>
          <p:cNvSpPr/>
          <p:nvPr/>
        </p:nvSpPr>
        <p:spPr>
          <a:xfrm rot="10800000">
            <a:off x="8352481" y="450802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9"/>
          <p:cNvSpPr/>
          <p:nvPr/>
        </p:nvSpPr>
        <p:spPr>
          <a:xfrm>
            <a:off x="533853" y="4603283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9"/>
          <p:cNvSpPr/>
          <p:nvPr/>
        </p:nvSpPr>
        <p:spPr>
          <a:xfrm rot="-5400000">
            <a:off x="-168025" y="1610221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9"/>
          <p:cNvSpPr txBox="1">
            <a:spLocks noGrp="1"/>
          </p:cNvSpPr>
          <p:nvPr>
            <p:ph type="title" hasCustomPrompt="1"/>
          </p:nvPr>
        </p:nvSpPr>
        <p:spPr>
          <a:xfrm>
            <a:off x="1368179" y="2369788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9" name="Google Shape;489;p19"/>
          <p:cNvSpPr txBox="1">
            <a:spLocks noGrp="1"/>
          </p:cNvSpPr>
          <p:nvPr>
            <p:ph type="subTitle" idx="1"/>
          </p:nvPr>
        </p:nvSpPr>
        <p:spPr>
          <a:xfrm>
            <a:off x="1468729" y="3474200"/>
            <a:ext cx="175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9"/>
          <p:cNvSpPr txBox="1">
            <a:spLocks noGrp="1"/>
          </p:cNvSpPr>
          <p:nvPr>
            <p:ph type="subTitle" idx="2"/>
          </p:nvPr>
        </p:nvSpPr>
        <p:spPr>
          <a:xfrm>
            <a:off x="1673704" y="3128275"/>
            <a:ext cx="1344000" cy="4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9"/>
          <p:cNvSpPr txBox="1">
            <a:spLocks noGrp="1"/>
          </p:cNvSpPr>
          <p:nvPr>
            <p:ph type="title" idx="3" hasCustomPrompt="1"/>
          </p:nvPr>
        </p:nvSpPr>
        <p:spPr>
          <a:xfrm>
            <a:off x="3594450" y="2369788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2" name="Google Shape;492;p19"/>
          <p:cNvSpPr txBox="1">
            <a:spLocks noGrp="1"/>
          </p:cNvSpPr>
          <p:nvPr>
            <p:ph type="subTitle" idx="4"/>
          </p:nvPr>
        </p:nvSpPr>
        <p:spPr>
          <a:xfrm>
            <a:off x="3694854" y="3474200"/>
            <a:ext cx="175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9"/>
          <p:cNvSpPr txBox="1">
            <a:spLocks noGrp="1"/>
          </p:cNvSpPr>
          <p:nvPr>
            <p:ph type="subTitle" idx="5"/>
          </p:nvPr>
        </p:nvSpPr>
        <p:spPr>
          <a:xfrm>
            <a:off x="3694857" y="3128275"/>
            <a:ext cx="1754100" cy="4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9"/>
          <p:cNvSpPr txBox="1">
            <a:spLocks noGrp="1"/>
          </p:cNvSpPr>
          <p:nvPr>
            <p:ph type="title" idx="6" hasCustomPrompt="1"/>
          </p:nvPr>
        </p:nvSpPr>
        <p:spPr>
          <a:xfrm>
            <a:off x="5820721" y="2369788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19"/>
          <p:cNvSpPr txBox="1">
            <a:spLocks noGrp="1"/>
          </p:cNvSpPr>
          <p:nvPr>
            <p:ph type="subTitle" idx="7"/>
          </p:nvPr>
        </p:nvSpPr>
        <p:spPr>
          <a:xfrm>
            <a:off x="5921117" y="3474200"/>
            <a:ext cx="175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19"/>
          <p:cNvSpPr txBox="1">
            <a:spLocks noGrp="1"/>
          </p:cNvSpPr>
          <p:nvPr>
            <p:ph type="subTitle" idx="8"/>
          </p:nvPr>
        </p:nvSpPr>
        <p:spPr>
          <a:xfrm>
            <a:off x="5921124" y="3128275"/>
            <a:ext cx="1754100" cy="4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7" name="Google Shape;497;p19"/>
          <p:cNvSpPr txBox="1">
            <a:spLocks noGrp="1"/>
          </p:cNvSpPr>
          <p:nvPr>
            <p:ph type="title" idx="9"/>
          </p:nvPr>
        </p:nvSpPr>
        <p:spPr>
          <a:xfrm>
            <a:off x="1060750" y="649224"/>
            <a:ext cx="7020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bg>
      <p:bgPr>
        <a:solidFill>
          <a:schemeClr val="accent4"/>
        </a:solidFill>
        <a:effectLst/>
      </p:bgPr>
    </p:bg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8"/>
          <p:cNvSpPr/>
          <p:nvPr/>
        </p:nvSpPr>
        <p:spPr>
          <a:xfrm flipH="1">
            <a:off x="2225634" y="3943829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48"/>
          <p:cNvSpPr/>
          <p:nvPr/>
        </p:nvSpPr>
        <p:spPr>
          <a:xfrm flipH="1">
            <a:off x="6174990" y="3753932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3" name="Google Shape;1393;p48"/>
          <p:cNvGrpSpPr/>
          <p:nvPr/>
        </p:nvGrpSpPr>
        <p:grpSpPr>
          <a:xfrm rot="1398867" flipH="1">
            <a:off x="1958898" y="3490847"/>
            <a:ext cx="151728" cy="149457"/>
            <a:chOff x="8639698" y="2706690"/>
            <a:chExt cx="151720" cy="149448"/>
          </a:xfrm>
        </p:grpSpPr>
        <p:sp>
          <p:nvSpPr>
            <p:cNvPr id="1394" name="Google Shape;1394;p48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48"/>
          <p:cNvGrpSpPr/>
          <p:nvPr/>
        </p:nvGrpSpPr>
        <p:grpSpPr>
          <a:xfrm rot="1575454" flipH="1">
            <a:off x="7872693" y="4331492"/>
            <a:ext cx="142655" cy="149446"/>
            <a:chOff x="1160468" y="31374"/>
            <a:chExt cx="142658" cy="149448"/>
          </a:xfrm>
        </p:grpSpPr>
        <p:sp>
          <p:nvSpPr>
            <p:cNvPr id="1397" name="Google Shape;1397;p4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" name="Google Shape;1399;p48"/>
          <p:cNvSpPr/>
          <p:nvPr/>
        </p:nvSpPr>
        <p:spPr>
          <a:xfrm rot="-2035561" flipH="1">
            <a:off x="854813" y="384488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48"/>
          <p:cNvSpPr/>
          <p:nvPr/>
        </p:nvSpPr>
        <p:spPr>
          <a:xfrm rot="1008325" flipH="1">
            <a:off x="8100955" y="3476126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48"/>
          <p:cNvSpPr/>
          <p:nvPr/>
        </p:nvSpPr>
        <p:spPr>
          <a:xfrm flipH="1">
            <a:off x="6586617" y="4163368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48"/>
          <p:cNvSpPr/>
          <p:nvPr/>
        </p:nvSpPr>
        <p:spPr>
          <a:xfrm flipH="1">
            <a:off x="2637064" y="4374233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48"/>
          <p:cNvSpPr/>
          <p:nvPr/>
        </p:nvSpPr>
        <p:spPr>
          <a:xfrm rot="-5400000" flipH="1">
            <a:off x="215032" y="1230068"/>
            <a:ext cx="783995" cy="63894"/>
          </a:xfrm>
          <a:custGeom>
            <a:avLst/>
            <a:gdLst/>
            <a:ahLst/>
            <a:cxnLst/>
            <a:rect l="l" t="t" r="r" b="b"/>
            <a:pathLst>
              <a:path w="20158" h="1525" extrusionOk="0">
                <a:moveTo>
                  <a:pt x="2251" y="0"/>
                </a:moveTo>
                <a:cubicBezTo>
                  <a:pt x="1656" y="0"/>
                  <a:pt x="1334" y="346"/>
                  <a:pt x="1096" y="596"/>
                </a:cubicBezTo>
                <a:cubicBezTo>
                  <a:pt x="858" y="858"/>
                  <a:pt x="679" y="1060"/>
                  <a:pt x="286" y="1060"/>
                </a:cubicBezTo>
                <a:cubicBezTo>
                  <a:pt x="1" y="1084"/>
                  <a:pt x="1" y="1501"/>
                  <a:pt x="286" y="1524"/>
                </a:cubicBezTo>
                <a:cubicBezTo>
                  <a:pt x="882" y="1524"/>
                  <a:pt x="1203" y="1179"/>
                  <a:pt x="1441" y="917"/>
                </a:cubicBezTo>
                <a:cubicBezTo>
                  <a:pt x="1679" y="667"/>
                  <a:pt x="1858" y="465"/>
                  <a:pt x="2251" y="465"/>
                </a:cubicBezTo>
                <a:cubicBezTo>
                  <a:pt x="2632" y="465"/>
                  <a:pt x="2811" y="655"/>
                  <a:pt x="3061" y="917"/>
                </a:cubicBezTo>
                <a:cubicBezTo>
                  <a:pt x="3311" y="1191"/>
                  <a:pt x="3620" y="1524"/>
                  <a:pt x="4204" y="1524"/>
                </a:cubicBezTo>
                <a:cubicBezTo>
                  <a:pt x="4799" y="1524"/>
                  <a:pt x="5120" y="1179"/>
                  <a:pt x="5359" y="917"/>
                </a:cubicBezTo>
                <a:cubicBezTo>
                  <a:pt x="5597" y="667"/>
                  <a:pt x="5775" y="465"/>
                  <a:pt x="6168" y="465"/>
                </a:cubicBezTo>
                <a:cubicBezTo>
                  <a:pt x="6549" y="465"/>
                  <a:pt x="6728" y="655"/>
                  <a:pt x="6966" y="917"/>
                </a:cubicBezTo>
                <a:cubicBezTo>
                  <a:pt x="7216" y="1191"/>
                  <a:pt x="7525" y="1524"/>
                  <a:pt x="8121" y="1524"/>
                </a:cubicBezTo>
                <a:cubicBezTo>
                  <a:pt x="8716" y="1524"/>
                  <a:pt x="9038" y="1179"/>
                  <a:pt x="9276" y="917"/>
                </a:cubicBezTo>
                <a:cubicBezTo>
                  <a:pt x="9514" y="667"/>
                  <a:pt x="9692" y="465"/>
                  <a:pt x="10085" y="465"/>
                </a:cubicBezTo>
                <a:cubicBezTo>
                  <a:pt x="10466" y="465"/>
                  <a:pt x="10633" y="655"/>
                  <a:pt x="10883" y="917"/>
                </a:cubicBezTo>
                <a:cubicBezTo>
                  <a:pt x="11133" y="1191"/>
                  <a:pt x="11443" y="1524"/>
                  <a:pt x="12038" y="1524"/>
                </a:cubicBezTo>
                <a:cubicBezTo>
                  <a:pt x="12633" y="1524"/>
                  <a:pt x="12955" y="1179"/>
                  <a:pt x="13193" y="917"/>
                </a:cubicBezTo>
                <a:cubicBezTo>
                  <a:pt x="13419" y="667"/>
                  <a:pt x="13610" y="465"/>
                  <a:pt x="13991" y="465"/>
                </a:cubicBezTo>
                <a:cubicBezTo>
                  <a:pt x="14383" y="465"/>
                  <a:pt x="14550" y="655"/>
                  <a:pt x="14800" y="917"/>
                </a:cubicBezTo>
                <a:cubicBezTo>
                  <a:pt x="15050" y="1191"/>
                  <a:pt x="15360" y="1524"/>
                  <a:pt x="15955" y="1524"/>
                </a:cubicBezTo>
                <a:cubicBezTo>
                  <a:pt x="16538" y="1524"/>
                  <a:pt x="16872" y="1179"/>
                  <a:pt x="17098" y="917"/>
                </a:cubicBezTo>
                <a:cubicBezTo>
                  <a:pt x="17336" y="667"/>
                  <a:pt x="17527" y="465"/>
                  <a:pt x="17908" y="465"/>
                </a:cubicBezTo>
                <a:cubicBezTo>
                  <a:pt x="18301" y="465"/>
                  <a:pt x="18467" y="655"/>
                  <a:pt x="18717" y="917"/>
                </a:cubicBezTo>
                <a:cubicBezTo>
                  <a:pt x="18967" y="1191"/>
                  <a:pt x="19277" y="1524"/>
                  <a:pt x="19872" y="1524"/>
                </a:cubicBezTo>
                <a:cubicBezTo>
                  <a:pt x="20158" y="1501"/>
                  <a:pt x="20158" y="1084"/>
                  <a:pt x="19872" y="1060"/>
                </a:cubicBezTo>
                <a:cubicBezTo>
                  <a:pt x="19479" y="1060"/>
                  <a:pt x="19313" y="870"/>
                  <a:pt x="19063" y="596"/>
                </a:cubicBezTo>
                <a:cubicBezTo>
                  <a:pt x="18813" y="334"/>
                  <a:pt x="18503" y="0"/>
                  <a:pt x="17908" y="0"/>
                </a:cubicBezTo>
                <a:cubicBezTo>
                  <a:pt x="17312" y="0"/>
                  <a:pt x="16991" y="346"/>
                  <a:pt x="16753" y="596"/>
                </a:cubicBezTo>
                <a:cubicBezTo>
                  <a:pt x="16527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596"/>
                </a:cubicBezTo>
                <a:cubicBezTo>
                  <a:pt x="14895" y="334"/>
                  <a:pt x="14586" y="0"/>
                  <a:pt x="13991" y="0"/>
                </a:cubicBezTo>
                <a:cubicBezTo>
                  <a:pt x="13407" y="0"/>
                  <a:pt x="13074" y="346"/>
                  <a:pt x="12848" y="596"/>
                </a:cubicBezTo>
                <a:cubicBezTo>
                  <a:pt x="12609" y="858"/>
                  <a:pt x="12419" y="1060"/>
                  <a:pt x="12038" y="1060"/>
                </a:cubicBezTo>
                <a:cubicBezTo>
                  <a:pt x="11645" y="1060"/>
                  <a:pt x="11478" y="870"/>
                  <a:pt x="11228" y="596"/>
                </a:cubicBezTo>
                <a:cubicBezTo>
                  <a:pt x="10978" y="334"/>
                  <a:pt x="10669" y="0"/>
                  <a:pt x="10085" y="0"/>
                </a:cubicBezTo>
                <a:cubicBezTo>
                  <a:pt x="9490" y="0"/>
                  <a:pt x="9157" y="346"/>
                  <a:pt x="8930" y="596"/>
                </a:cubicBezTo>
                <a:cubicBezTo>
                  <a:pt x="8692" y="858"/>
                  <a:pt x="8514" y="1060"/>
                  <a:pt x="8121" y="1060"/>
                </a:cubicBezTo>
                <a:cubicBezTo>
                  <a:pt x="7740" y="1060"/>
                  <a:pt x="7561" y="870"/>
                  <a:pt x="7311" y="596"/>
                </a:cubicBezTo>
                <a:cubicBezTo>
                  <a:pt x="7073" y="334"/>
                  <a:pt x="6752" y="0"/>
                  <a:pt x="6168" y="0"/>
                </a:cubicBezTo>
                <a:cubicBezTo>
                  <a:pt x="5573" y="0"/>
                  <a:pt x="5251" y="346"/>
                  <a:pt x="5013" y="596"/>
                </a:cubicBezTo>
                <a:cubicBezTo>
                  <a:pt x="4775" y="858"/>
                  <a:pt x="4597" y="1060"/>
                  <a:pt x="4204" y="1060"/>
                </a:cubicBezTo>
                <a:cubicBezTo>
                  <a:pt x="3823" y="1060"/>
                  <a:pt x="3644" y="870"/>
                  <a:pt x="3406" y="596"/>
                </a:cubicBezTo>
                <a:cubicBezTo>
                  <a:pt x="3156" y="334"/>
                  <a:pt x="2846" y="0"/>
                  <a:pt x="22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48"/>
          <p:cNvSpPr/>
          <p:nvPr/>
        </p:nvSpPr>
        <p:spPr>
          <a:xfrm>
            <a:off x="717925" y="714550"/>
            <a:ext cx="7706100" cy="3888600"/>
          </a:xfrm>
          <a:prstGeom prst="roundRect">
            <a:avLst>
              <a:gd name="adj" fmla="val 1749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48"/>
          <p:cNvSpPr txBox="1">
            <a:spLocks noGrp="1"/>
          </p:cNvSpPr>
          <p:nvPr>
            <p:ph type="title"/>
          </p:nvPr>
        </p:nvSpPr>
        <p:spPr>
          <a:xfrm>
            <a:off x="1008400" y="652550"/>
            <a:ext cx="71268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48"/>
          <p:cNvSpPr/>
          <p:nvPr/>
        </p:nvSpPr>
        <p:spPr>
          <a:xfrm rot="10800000" flipH="1">
            <a:off x="8783283" y="3466932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48"/>
          <p:cNvSpPr/>
          <p:nvPr/>
        </p:nvSpPr>
        <p:spPr>
          <a:xfrm rot="10800000" flipH="1">
            <a:off x="2854078" y="105792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48"/>
          <p:cNvSpPr/>
          <p:nvPr/>
        </p:nvSpPr>
        <p:spPr>
          <a:xfrm rot="10800000" flipH="1">
            <a:off x="1631849" y="140632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48"/>
          <p:cNvSpPr/>
          <p:nvPr/>
        </p:nvSpPr>
        <p:spPr>
          <a:xfrm rot="10800000" flipH="1">
            <a:off x="2864702" y="1914678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48"/>
          <p:cNvSpPr/>
          <p:nvPr/>
        </p:nvSpPr>
        <p:spPr>
          <a:xfrm rot="8764439" flipH="1">
            <a:off x="7397528" y="115894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48"/>
          <p:cNvSpPr/>
          <p:nvPr/>
        </p:nvSpPr>
        <p:spPr>
          <a:xfrm rot="9150358" flipH="1">
            <a:off x="965466" y="467488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48"/>
          <p:cNvSpPr/>
          <p:nvPr/>
        </p:nvSpPr>
        <p:spPr>
          <a:xfrm rot="-9791675" flipH="1">
            <a:off x="1092670" y="243954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48"/>
          <p:cNvSpPr/>
          <p:nvPr/>
        </p:nvSpPr>
        <p:spPr>
          <a:xfrm rot="10800000" flipH="1">
            <a:off x="3357446" y="1187344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48"/>
          <p:cNvSpPr/>
          <p:nvPr/>
        </p:nvSpPr>
        <p:spPr>
          <a:xfrm rot="10800000" flipH="1">
            <a:off x="4912764" y="699854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48"/>
          <p:cNvSpPr/>
          <p:nvPr/>
        </p:nvSpPr>
        <p:spPr>
          <a:xfrm rot="10800000" flipH="1">
            <a:off x="5894621" y="4828071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48"/>
          <p:cNvSpPr/>
          <p:nvPr/>
        </p:nvSpPr>
        <p:spPr>
          <a:xfrm rot="9262528" flipH="1">
            <a:off x="4536750" y="2375628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48"/>
          <p:cNvSpPr/>
          <p:nvPr/>
        </p:nvSpPr>
        <p:spPr>
          <a:xfrm rot="10800000" flipH="1">
            <a:off x="5863511" y="23950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48"/>
          <p:cNvSpPr/>
          <p:nvPr/>
        </p:nvSpPr>
        <p:spPr>
          <a:xfrm rot="10800000" flipH="1">
            <a:off x="1330949" y="28453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9" name="Google Shape;1419;p48"/>
          <p:cNvGrpSpPr/>
          <p:nvPr/>
        </p:nvGrpSpPr>
        <p:grpSpPr>
          <a:xfrm rot="9224546">
            <a:off x="7967688" y="563851"/>
            <a:ext cx="142655" cy="149446"/>
            <a:chOff x="1160468" y="31374"/>
            <a:chExt cx="142658" cy="149448"/>
          </a:xfrm>
        </p:grpSpPr>
        <p:sp>
          <p:nvSpPr>
            <p:cNvPr id="1420" name="Google Shape;1420;p4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48"/>
          <p:cNvSpPr/>
          <p:nvPr/>
        </p:nvSpPr>
        <p:spPr>
          <a:xfrm rot="-5400000" flipH="1">
            <a:off x="72324" y="3943587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48"/>
          <p:cNvSpPr/>
          <p:nvPr/>
        </p:nvSpPr>
        <p:spPr>
          <a:xfrm rot="9150358" flipH="1">
            <a:off x="8898503" y="2699511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4" name="Google Shape;1424;p48"/>
          <p:cNvGrpSpPr/>
          <p:nvPr/>
        </p:nvGrpSpPr>
        <p:grpSpPr>
          <a:xfrm rot="9224546">
            <a:off x="2612938" y="4837326"/>
            <a:ext cx="142655" cy="149446"/>
            <a:chOff x="1160468" y="31374"/>
            <a:chExt cx="142658" cy="149448"/>
          </a:xfrm>
        </p:grpSpPr>
        <p:sp>
          <p:nvSpPr>
            <p:cNvPr id="1425" name="Google Shape;1425;p4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bg>
      <p:bgPr>
        <a:solidFill>
          <a:schemeClr val="accent4"/>
        </a:solidFill>
        <a:effectLst/>
      </p:bgPr>
    </p:bg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">
    <p:bg>
      <p:bgPr>
        <a:solidFill>
          <a:schemeClr val="accent3"/>
        </a:solidFill>
        <a:effectLst/>
      </p:bgPr>
    </p:bg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3"/>
        </a:solidFill>
        <a:effectLst/>
      </p:bgPr>
    </p:bg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9"/>
          <p:cNvSpPr txBox="1">
            <a:spLocks noGrp="1"/>
          </p:cNvSpPr>
          <p:nvPr>
            <p:ph type="subTitle" idx="1"/>
          </p:nvPr>
        </p:nvSpPr>
        <p:spPr>
          <a:xfrm>
            <a:off x="6067575" y="1853350"/>
            <a:ext cx="15546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9" name="Google Shape;1129;p39"/>
          <p:cNvSpPr txBox="1">
            <a:spLocks noGrp="1"/>
          </p:cNvSpPr>
          <p:nvPr>
            <p:ph type="subTitle" idx="2"/>
          </p:nvPr>
        </p:nvSpPr>
        <p:spPr>
          <a:xfrm>
            <a:off x="5624775" y="1508300"/>
            <a:ext cx="2440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1130" name="Google Shape;1130;p39"/>
          <p:cNvSpPr txBox="1">
            <a:spLocks noGrp="1"/>
          </p:cNvSpPr>
          <p:nvPr>
            <p:ph type="subTitle" idx="3"/>
          </p:nvPr>
        </p:nvSpPr>
        <p:spPr>
          <a:xfrm>
            <a:off x="6067575" y="2955725"/>
            <a:ext cx="15546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1" name="Google Shape;1131;p39"/>
          <p:cNvSpPr txBox="1">
            <a:spLocks noGrp="1"/>
          </p:cNvSpPr>
          <p:nvPr>
            <p:ph type="subTitle" idx="4"/>
          </p:nvPr>
        </p:nvSpPr>
        <p:spPr>
          <a:xfrm>
            <a:off x="5624775" y="2610675"/>
            <a:ext cx="2440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1132" name="Google Shape;1132;p39"/>
          <p:cNvSpPr txBox="1">
            <a:spLocks noGrp="1"/>
          </p:cNvSpPr>
          <p:nvPr>
            <p:ph type="subTitle" idx="5"/>
          </p:nvPr>
        </p:nvSpPr>
        <p:spPr>
          <a:xfrm>
            <a:off x="6067575" y="4058100"/>
            <a:ext cx="15546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3" name="Google Shape;1133;p39"/>
          <p:cNvSpPr txBox="1">
            <a:spLocks noGrp="1"/>
          </p:cNvSpPr>
          <p:nvPr>
            <p:ph type="subTitle" idx="6"/>
          </p:nvPr>
        </p:nvSpPr>
        <p:spPr>
          <a:xfrm>
            <a:off x="5624775" y="3713050"/>
            <a:ext cx="2440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1134" name="Google Shape;1134;p39"/>
          <p:cNvSpPr/>
          <p:nvPr/>
        </p:nvSpPr>
        <p:spPr>
          <a:xfrm rot="5400000">
            <a:off x="8363403" y="4032219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9"/>
          <p:cNvSpPr/>
          <p:nvPr/>
        </p:nvSpPr>
        <p:spPr>
          <a:xfrm>
            <a:off x="2563675" y="4677818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9"/>
          <p:cNvSpPr/>
          <p:nvPr/>
        </p:nvSpPr>
        <p:spPr>
          <a:xfrm>
            <a:off x="8098513" y="4951187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9"/>
          <p:cNvSpPr/>
          <p:nvPr/>
        </p:nvSpPr>
        <p:spPr>
          <a:xfrm>
            <a:off x="496303" y="330194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8" name="Google Shape;1138;p39"/>
          <p:cNvGrpSpPr/>
          <p:nvPr/>
        </p:nvGrpSpPr>
        <p:grpSpPr>
          <a:xfrm rot="1575454" flipH="1">
            <a:off x="7105118" y="4908417"/>
            <a:ext cx="142655" cy="149446"/>
            <a:chOff x="1160468" y="31374"/>
            <a:chExt cx="142658" cy="149448"/>
          </a:xfrm>
        </p:grpSpPr>
        <p:sp>
          <p:nvSpPr>
            <p:cNvPr id="1139" name="Google Shape;1139;p39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 rot="1575454" flipH="1">
            <a:off x="285585" y="4067517"/>
            <a:ext cx="142655" cy="149446"/>
            <a:chOff x="1160468" y="31374"/>
            <a:chExt cx="142658" cy="149448"/>
          </a:xfrm>
        </p:grpSpPr>
        <p:sp>
          <p:nvSpPr>
            <p:cNvPr id="1142" name="Google Shape;1142;p39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4" name="Google Shape;1144;p39"/>
          <p:cNvSpPr/>
          <p:nvPr/>
        </p:nvSpPr>
        <p:spPr>
          <a:xfrm rot="-1649642" flipH="1">
            <a:off x="150252" y="1039107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9"/>
          <p:cNvSpPr/>
          <p:nvPr/>
        </p:nvSpPr>
        <p:spPr>
          <a:xfrm rot="1008325" flipH="1">
            <a:off x="513846" y="3212151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39"/>
          <p:cNvGrpSpPr/>
          <p:nvPr/>
        </p:nvGrpSpPr>
        <p:grpSpPr>
          <a:xfrm rot="1575454" flipH="1">
            <a:off x="8648535" y="366217"/>
            <a:ext cx="142655" cy="149446"/>
            <a:chOff x="1160468" y="31374"/>
            <a:chExt cx="142658" cy="149448"/>
          </a:xfrm>
        </p:grpSpPr>
        <p:sp>
          <p:nvSpPr>
            <p:cNvPr id="1147" name="Google Shape;1147;p39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9" name="Google Shape;1149;p39"/>
          <p:cNvSpPr txBox="1">
            <a:spLocks noGrp="1"/>
          </p:cNvSpPr>
          <p:nvPr>
            <p:ph type="title"/>
          </p:nvPr>
        </p:nvSpPr>
        <p:spPr>
          <a:xfrm>
            <a:off x="1060750" y="649224"/>
            <a:ext cx="7020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39"/>
          <p:cNvSpPr/>
          <p:nvPr/>
        </p:nvSpPr>
        <p:spPr>
          <a:xfrm rot="5400000">
            <a:off x="819603" y="2079719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9"/>
          <p:cNvSpPr/>
          <p:nvPr/>
        </p:nvSpPr>
        <p:spPr>
          <a:xfrm rot="1008325" flipH="1">
            <a:off x="8324346" y="1710426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0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67075" y="718350"/>
            <a:ext cx="5409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925" y="1454725"/>
            <a:ext cx="77082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4" r:id="rId3"/>
    <p:sldLayoutId id="2147483665" r:id="rId4"/>
    <p:sldLayoutId id="2147483694" r:id="rId5"/>
    <p:sldLayoutId id="2147483698" r:id="rId6"/>
    <p:sldLayoutId id="2147483699" r:id="rId7"/>
    <p:sldLayoutId id="2147483700" r:id="rId8"/>
    <p:sldLayoutId id="214748370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5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09" name="Google Shape;1509;p5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" name="Google Shape;1515;p60"/>
          <p:cNvGrpSpPr/>
          <p:nvPr/>
        </p:nvGrpSpPr>
        <p:grpSpPr>
          <a:xfrm>
            <a:off x="3608791" y="2601118"/>
            <a:ext cx="2634182" cy="909600"/>
            <a:chOff x="3608791" y="2601118"/>
            <a:chExt cx="2634182" cy="909600"/>
          </a:xfrm>
        </p:grpSpPr>
        <p:sp>
          <p:nvSpPr>
            <p:cNvPr id="1516" name="Google Shape;1516;p60"/>
            <p:cNvSpPr/>
            <p:nvPr/>
          </p:nvSpPr>
          <p:spPr>
            <a:xfrm>
              <a:off x="3699573" y="2601118"/>
              <a:ext cx="2543400" cy="909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17" name="Google Shape;1517;p60"/>
            <p:cNvSpPr/>
            <p:nvPr/>
          </p:nvSpPr>
          <p:spPr>
            <a:xfrm rot="-3763029" flipH="1">
              <a:off x="3630636" y="2657216"/>
              <a:ext cx="235611" cy="197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Google Shape;1518;p60"/>
          <p:cNvGrpSpPr/>
          <p:nvPr/>
        </p:nvGrpSpPr>
        <p:grpSpPr>
          <a:xfrm>
            <a:off x="2012200" y="666710"/>
            <a:ext cx="5119800" cy="1920789"/>
            <a:chOff x="2012200" y="666710"/>
            <a:chExt cx="5119800" cy="1920789"/>
          </a:xfrm>
        </p:grpSpPr>
        <p:sp>
          <p:nvSpPr>
            <p:cNvPr id="1519" name="Google Shape;1519;p60"/>
            <p:cNvSpPr/>
            <p:nvPr/>
          </p:nvSpPr>
          <p:spPr>
            <a:xfrm>
              <a:off x="2012200" y="666710"/>
              <a:ext cx="5119800" cy="176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0" name="Google Shape;1520;p60"/>
            <p:cNvSpPr/>
            <p:nvPr/>
          </p:nvSpPr>
          <p:spPr>
            <a:xfrm rot="-1797253" flipH="1">
              <a:off x="2392918" y="2147074"/>
              <a:ext cx="417578" cy="36035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60"/>
          <p:cNvSpPr txBox="1">
            <a:spLocks noGrp="1"/>
          </p:cNvSpPr>
          <p:nvPr>
            <p:ph type="ctrTitle"/>
          </p:nvPr>
        </p:nvSpPr>
        <p:spPr>
          <a:xfrm>
            <a:off x="2267250" y="870680"/>
            <a:ext cx="4609500" cy="13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L’ATTRITION DES EMPLOYES</a:t>
            </a:r>
            <a:endParaRPr dirty="0"/>
          </a:p>
        </p:txBody>
      </p:sp>
      <p:sp>
        <p:nvSpPr>
          <p:cNvPr id="1522" name="Google Shape;1522;p60"/>
          <p:cNvSpPr txBox="1">
            <a:spLocks noGrp="1"/>
          </p:cNvSpPr>
          <p:nvPr>
            <p:ph type="subTitle" idx="1"/>
          </p:nvPr>
        </p:nvSpPr>
        <p:spPr>
          <a:xfrm>
            <a:off x="3831650" y="2675076"/>
            <a:ext cx="22845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Une fatalité ?</a:t>
            </a:r>
            <a:endParaRPr dirty="0"/>
          </a:p>
        </p:txBody>
      </p:sp>
      <p:grpSp>
        <p:nvGrpSpPr>
          <p:cNvPr id="1523" name="Google Shape;1523;p60"/>
          <p:cNvGrpSpPr/>
          <p:nvPr/>
        </p:nvGrpSpPr>
        <p:grpSpPr>
          <a:xfrm>
            <a:off x="841101" y="2299450"/>
            <a:ext cx="3722286" cy="2310600"/>
            <a:chOff x="841101" y="2299450"/>
            <a:chExt cx="3722286" cy="2310600"/>
          </a:xfrm>
        </p:grpSpPr>
        <p:cxnSp>
          <p:nvCxnSpPr>
            <p:cNvPr id="1524" name="Google Shape;1524;p60"/>
            <p:cNvCxnSpPr/>
            <p:nvPr/>
          </p:nvCxnSpPr>
          <p:spPr>
            <a:xfrm>
              <a:off x="1119388" y="4610050"/>
              <a:ext cx="34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25" name="Google Shape;1525;p60"/>
            <p:cNvGrpSpPr/>
            <p:nvPr/>
          </p:nvGrpSpPr>
          <p:grpSpPr>
            <a:xfrm>
              <a:off x="841101" y="2299450"/>
              <a:ext cx="3192968" cy="2304043"/>
              <a:chOff x="238125" y="256450"/>
              <a:chExt cx="7135125" cy="5148700"/>
            </a:xfrm>
          </p:grpSpPr>
          <p:sp>
            <p:nvSpPr>
              <p:cNvPr id="1526" name="Google Shape;1526;p60"/>
              <p:cNvSpPr/>
              <p:nvPr/>
            </p:nvSpPr>
            <p:spPr>
              <a:xfrm>
                <a:off x="238125" y="464675"/>
                <a:ext cx="6076300" cy="4940475"/>
              </a:xfrm>
              <a:custGeom>
                <a:avLst/>
                <a:gdLst/>
                <a:ahLst/>
                <a:cxnLst/>
                <a:rect l="l" t="t" r="r" b="b"/>
                <a:pathLst>
                  <a:path w="243052" h="197619" extrusionOk="0">
                    <a:moveTo>
                      <a:pt x="72790" y="1"/>
                    </a:moveTo>
                    <a:cubicBezTo>
                      <a:pt x="51865" y="1"/>
                      <a:pt x="33710" y="17542"/>
                      <a:pt x="22559" y="35382"/>
                    </a:cubicBezTo>
                    <a:cubicBezTo>
                      <a:pt x="5272" y="63041"/>
                      <a:pt x="0" y="90700"/>
                      <a:pt x="0" y="123199"/>
                    </a:cubicBezTo>
                    <a:cubicBezTo>
                      <a:pt x="0" y="149475"/>
                      <a:pt x="6742" y="197618"/>
                      <a:pt x="89805" y="197618"/>
                    </a:cubicBezTo>
                    <a:lnTo>
                      <a:pt x="188512" y="197618"/>
                    </a:lnTo>
                    <a:cubicBezTo>
                      <a:pt x="243052" y="197618"/>
                      <a:pt x="234495" y="164946"/>
                      <a:pt x="200267" y="154574"/>
                    </a:cubicBezTo>
                    <a:cubicBezTo>
                      <a:pt x="176411" y="147314"/>
                      <a:pt x="160594" y="139189"/>
                      <a:pt x="147542" y="126224"/>
                    </a:cubicBezTo>
                    <a:cubicBezTo>
                      <a:pt x="133627" y="112395"/>
                      <a:pt x="128786" y="98997"/>
                      <a:pt x="124983" y="80241"/>
                    </a:cubicBezTo>
                    <a:cubicBezTo>
                      <a:pt x="119797" y="54052"/>
                      <a:pt x="114093" y="12305"/>
                      <a:pt x="85742" y="2278"/>
                    </a:cubicBezTo>
                    <a:cubicBezTo>
                      <a:pt x="81336" y="713"/>
                      <a:pt x="77007" y="1"/>
                      <a:pt x="72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0"/>
              <p:cNvSpPr/>
              <p:nvPr/>
            </p:nvSpPr>
            <p:spPr>
              <a:xfrm>
                <a:off x="763200" y="768450"/>
                <a:ext cx="4550750" cy="4169625"/>
              </a:xfrm>
              <a:custGeom>
                <a:avLst/>
                <a:gdLst/>
                <a:ahLst/>
                <a:cxnLst/>
                <a:rect l="l" t="t" r="r" b="b"/>
                <a:pathLst>
                  <a:path w="182030" h="166785" extrusionOk="0">
                    <a:moveTo>
                      <a:pt x="61320" y="1"/>
                    </a:moveTo>
                    <a:cubicBezTo>
                      <a:pt x="54609" y="1"/>
                      <a:pt x="47965" y="1315"/>
                      <a:pt x="42094" y="4562"/>
                    </a:cubicBezTo>
                    <a:cubicBezTo>
                      <a:pt x="31981" y="10093"/>
                      <a:pt x="24029" y="19255"/>
                      <a:pt x="18411" y="29455"/>
                    </a:cubicBezTo>
                    <a:cubicBezTo>
                      <a:pt x="12793" y="39567"/>
                      <a:pt x="9422" y="50804"/>
                      <a:pt x="6569" y="62040"/>
                    </a:cubicBezTo>
                    <a:cubicBezTo>
                      <a:pt x="2766" y="77685"/>
                      <a:pt x="0" y="88748"/>
                      <a:pt x="1988" y="104825"/>
                    </a:cubicBezTo>
                    <a:cubicBezTo>
                      <a:pt x="5273" y="131965"/>
                      <a:pt x="22387" y="155993"/>
                      <a:pt x="48922" y="162303"/>
                    </a:cubicBezTo>
                    <a:cubicBezTo>
                      <a:pt x="64129" y="165945"/>
                      <a:pt x="78523" y="166784"/>
                      <a:pt x="93940" y="166784"/>
                    </a:cubicBezTo>
                    <a:cubicBezTo>
                      <a:pt x="105599" y="166784"/>
                      <a:pt x="117843" y="166304"/>
                      <a:pt x="131466" y="166192"/>
                    </a:cubicBezTo>
                    <a:cubicBezTo>
                      <a:pt x="143567" y="166020"/>
                      <a:pt x="182030" y="161352"/>
                      <a:pt x="171917" y="140608"/>
                    </a:cubicBezTo>
                    <a:cubicBezTo>
                      <a:pt x="166990" y="130582"/>
                      <a:pt x="146246" y="133607"/>
                      <a:pt x="123860" y="110097"/>
                    </a:cubicBezTo>
                    <a:cubicBezTo>
                      <a:pt x="110895" y="96527"/>
                      <a:pt x="105450" y="84772"/>
                      <a:pt x="101819" y="67140"/>
                    </a:cubicBezTo>
                    <a:cubicBezTo>
                      <a:pt x="98708" y="52187"/>
                      <a:pt x="87039" y="2228"/>
                      <a:pt x="66382" y="240"/>
                    </a:cubicBezTo>
                    <a:cubicBezTo>
                      <a:pt x="64698" y="84"/>
                      <a:pt x="63007" y="1"/>
                      <a:pt x="61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0"/>
              <p:cNvSpPr/>
              <p:nvPr/>
            </p:nvSpPr>
            <p:spPr>
              <a:xfrm>
                <a:off x="2083475" y="450300"/>
                <a:ext cx="693650" cy="647500"/>
              </a:xfrm>
              <a:custGeom>
                <a:avLst/>
                <a:gdLst/>
                <a:ahLst/>
                <a:cxnLst/>
                <a:rect l="l" t="t" r="r" b="b"/>
                <a:pathLst>
                  <a:path w="27746" h="25900" extrusionOk="0">
                    <a:moveTo>
                      <a:pt x="18104" y="1"/>
                    </a:moveTo>
                    <a:cubicBezTo>
                      <a:pt x="17227" y="1"/>
                      <a:pt x="4453" y="162"/>
                      <a:pt x="865" y="9509"/>
                    </a:cubicBezTo>
                    <a:cubicBezTo>
                      <a:pt x="0" y="12015"/>
                      <a:pt x="6569" y="23684"/>
                      <a:pt x="9508" y="25153"/>
                    </a:cubicBezTo>
                    <a:cubicBezTo>
                      <a:pt x="10562" y="25669"/>
                      <a:pt x="11872" y="25900"/>
                      <a:pt x="13271" y="25900"/>
                    </a:cubicBezTo>
                    <a:cubicBezTo>
                      <a:pt x="17267" y="25900"/>
                      <a:pt x="21997" y="24019"/>
                      <a:pt x="23597" y="21523"/>
                    </a:cubicBezTo>
                    <a:cubicBezTo>
                      <a:pt x="27746" y="15040"/>
                      <a:pt x="18152" y="1"/>
                      <a:pt x="18152" y="1"/>
                    </a:cubicBezTo>
                    <a:cubicBezTo>
                      <a:pt x="18152" y="1"/>
                      <a:pt x="18135" y="1"/>
                      <a:pt x="18104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0"/>
              <p:cNvSpPr/>
              <p:nvPr/>
            </p:nvSpPr>
            <p:spPr>
              <a:xfrm>
                <a:off x="2066175" y="977550"/>
                <a:ext cx="520800" cy="511400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0456" extrusionOk="0">
                    <a:moveTo>
                      <a:pt x="865" y="1"/>
                    </a:moveTo>
                    <a:lnTo>
                      <a:pt x="1" y="11669"/>
                    </a:lnTo>
                    <a:cubicBezTo>
                      <a:pt x="1" y="11669"/>
                      <a:pt x="3491" y="20456"/>
                      <a:pt x="10074" y="20456"/>
                    </a:cubicBezTo>
                    <a:cubicBezTo>
                      <a:pt x="13043" y="20456"/>
                      <a:pt x="16641" y="18669"/>
                      <a:pt x="20831" y="13484"/>
                    </a:cubicBezTo>
                    <a:lnTo>
                      <a:pt x="20226" y="606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0"/>
              <p:cNvSpPr/>
              <p:nvPr/>
            </p:nvSpPr>
            <p:spPr>
              <a:xfrm>
                <a:off x="1895550" y="256450"/>
                <a:ext cx="790825" cy="819125"/>
              </a:xfrm>
              <a:custGeom>
                <a:avLst/>
                <a:gdLst/>
                <a:ahLst/>
                <a:cxnLst/>
                <a:rect l="l" t="t" r="r" b="b"/>
                <a:pathLst>
                  <a:path w="31633" h="32765" extrusionOk="0">
                    <a:moveTo>
                      <a:pt x="28515" y="1"/>
                    </a:moveTo>
                    <a:cubicBezTo>
                      <a:pt x="25168" y="1"/>
                      <a:pt x="19800" y="2884"/>
                      <a:pt x="15988" y="3520"/>
                    </a:cubicBezTo>
                    <a:cubicBezTo>
                      <a:pt x="12358" y="4038"/>
                      <a:pt x="6394" y="3952"/>
                      <a:pt x="4665" y="7409"/>
                    </a:cubicBezTo>
                    <a:cubicBezTo>
                      <a:pt x="3122" y="10425"/>
                      <a:pt x="3230" y="10709"/>
                      <a:pt x="3325" y="10709"/>
                    </a:cubicBezTo>
                    <a:cubicBezTo>
                      <a:pt x="3327" y="10709"/>
                      <a:pt x="3329" y="10709"/>
                      <a:pt x="3332" y="10709"/>
                    </a:cubicBezTo>
                    <a:lnTo>
                      <a:pt x="3332" y="10709"/>
                    </a:lnTo>
                    <a:cubicBezTo>
                      <a:pt x="1194" y="11585"/>
                      <a:pt x="1" y="13905"/>
                      <a:pt x="516" y="16226"/>
                    </a:cubicBezTo>
                    <a:cubicBezTo>
                      <a:pt x="1035" y="20288"/>
                      <a:pt x="2245" y="22017"/>
                      <a:pt x="3628" y="25387"/>
                    </a:cubicBezTo>
                    <a:cubicBezTo>
                      <a:pt x="5097" y="29018"/>
                      <a:pt x="6394" y="31438"/>
                      <a:pt x="8209" y="32302"/>
                    </a:cubicBezTo>
                    <a:cubicBezTo>
                      <a:pt x="8912" y="32622"/>
                      <a:pt x="9639" y="32764"/>
                      <a:pt x="10284" y="32764"/>
                    </a:cubicBezTo>
                    <a:cubicBezTo>
                      <a:pt x="11385" y="32764"/>
                      <a:pt x="12249" y="32351"/>
                      <a:pt x="12358" y="31697"/>
                    </a:cubicBezTo>
                    <a:cubicBezTo>
                      <a:pt x="12790" y="29623"/>
                      <a:pt x="7604" y="25474"/>
                      <a:pt x="9938" y="23832"/>
                    </a:cubicBezTo>
                    <a:lnTo>
                      <a:pt x="11839" y="22535"/>
                    </a:lnTo>
                    <a:cubicBezTo>
                      <a:pt x="11753" y="22017"/>
                      <a:pt x="11580" y="21584"/>
                      <a:pt x="11407" y="21152"/>
                    </a:cubicBezTo>
                    <a:cubicBezTo>
                      <a:pt x="9678" y="17695"/>
                      <a:pt x="12790" y="18041"/>
                      <a:pt x="13049" y="16312"/>
                    </a:cubicBezTo>
                    <a:cubicBezTo>
                      <a:pt x="13654" y="13287"/>
                      <a:pt x="14778" y="12336"/>
                      <a:pt x="19445" y="11558"/>
                    </a:cubicBezTo>
                    <a:cubicBezTo>
                      <a:pt x="20186" y="11459"/>
                      <a:pt x="21012" y="11445"/>
                      <a:pt x="21863" y="11445"/>
                    </a:cubicBezTo>
                    <a:cubicBezTo>
                      <a:pt x="22204" y="11445"/>
                      <a:pt x="22549" y="11447"/>
                      <a:pt x="22894" y="11447"/>
                    </a:cubicBezTo>
                    <a:cubicBezTo>
                      <a:pt x="24707" y="11447"/>
                      <a:pt x="26533" y="11385"/>
                      <a:pt x="27829" y="10607"/>
                    </a:cubicBezTo>
                    <a:cubicBezTo>
                      <a:pt x="31632" y="8533"/>
                      <a:pt x="31632" y="1273"/>
                      <a:pt x="30422" y="495"/>
                    </a:cubicBezTo>
                    <a:cubicBezTo>
                      <a:pt x="29915" y="146"/>
                      <a:pt x="29266" y="1"/>
                      <a:pt x="28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0"/>
              <p:cNvSpPr/>
              <p:nvPr/>
            </p:nvSpPr>
            <p:spPr>
              <a:xfrm>
                <a:off x="2044575" y="822200"/>
                <a:ext cx="18802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7521" h="7556" extrusionOk="0">
                    <a:moveTo>
                      <a:pt x="2585" y="1"/>
                    </a:moveTo>
                    <a:cubicBezTo>
                      <a:pt x="1833" y="1"/>
                      <a:pt x="1268" y="485"/>
                      <a:pt x="865" y="1202"/>
                    </a:cubicBezTo>
                    <a:cubicBezTo>
                      <a:pt x="1" y="3017"/>
                      <a:pt x="2594" y="6388"/>
                      <a:pt x="3631" y="6906"/>
                    </a:cubicBezTo>
                    <a:cubicBezTo>
                      <a:pt x="4500" y="7341"/>
                      <a:pt x="5279" y="7556"/>
                      <a:pt x="5907" y="7556"/>
                    </a:cubicBezTo>
                    <a:cubicBezTo>
                      <a:pt x="6903" y="7556"/>
                      <a:pt x="7520" y="7016"/>
                      <a:pt x="7520" y="5956"/>
                    </a:cubicBezTo>
                    <a:lnTo>
                      <a:pt x="5187" y="1461"/>
                    </a:lnTo>
                    <a:cubicBezTo>
                      <a:pt x="4145" y="420"/>
                      <a:pt x="3285" y="1"/>
                      <a:pt x="2585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0"/>
              <p:cNvSpPr/>
              <p:nvPr/>
            </p:nvSpPr>
            <p:spPr>
              <a:xfrm>
                <a:off x="2303875" y="1066150"/>
                <a:ext cx="272300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10892" h="2162" fill="none" extrusionOk="0">
                    <a:moveTo>
                      <a:pt x="10891" y="519"/>
                    </a:moveTo>
                    <a:cubicBezTo>
                      <a:pt x="3631" y="2161"/>
                      <a:pt x="1" y="1"/>
                      <a:pt x="1" y="1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0"/>
              <p:cNvSpPr/>
              <p:nvPr/>
            </p:nvSpPr>
            <p:spPr>
              <a:xfrm>
                <a:off x="2513475" y="677200"/>
                <a:ext cx="86475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743" fill="none" extrusionOk="0">
                    <a:moveTo>
                      <a:pt x="1" y="1"/>
                    </a:moveTo>
                    <a:cubicBezTo>
                      <a:pt x="1" y="1"/>
                      <a:pt x="3458" y="3717"/>
                      <a:pt x="3458" y="4927"/>
                    </a:cubicBezTo>
                    <a:cubicBezTo>
                      <a:pt x="3372" y="6137"/>
                      <a:pt x="606" y="6742"/>
                      <a:pt x="606" y="6742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0"/>
              <p:cNvSpPr/>
              <p:nvPr/>
            </p:nvSpPr>
            <p:spPr>
              <a:xfrm>
                <a:off x="2448650" y="856550"/>
                <a:ext cx="222600" cy="119825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4793" extrusionOk="0">
                    <a:moveTo>
                      <a:pt x="7348" y="1"/>
                    </a:moveTo>
                    <a:lnTo>
                      <a:pt x="1" y="2334"/>
                    </a:lnTo>
                    <a:cubicBezTo>
                      <a:pt x="881" y="3906"/>
                      <a:pt x="2493" y="4792"/>
                      <a:pt x="4172" y="4792"/>
                    </a:cubicBezTo>
                    <a:cubicBezTo>
                      <a:pt x="4801" y="4792"/>
                      <a:pt x="5439" y="4668"/>
                      <a:pt x="6051" y="4409"/>
                    </a:cubicBezTo>
                    <a:cubicBezTo>
                      <a:pt x="8903" y="3285"/>
                      <a:pt x="7348" y="1"/>
                      <a:pt x="7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0"/>
              <p:cNvSpPr/>
              <p:nvPr/>
            </p:nvSpPr>
            <p:spPr>
              <a:xfrm>
                <a:off x="2567500" y="626075"/>
                <a:ext cx="302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765" extrusionOk="0">
                    <a:moveTo>
                      <a:pt x="414" y="1"/>
                    </a:moveTo>
                    <a:cubicBezTo>
                      <a:pt x="331" y="1"/>
                      <a:pt x="245" y="22"/>
                      <a:pt x="173" y="58"/>
                    </a:cubicBezTo>
                    <a:cubicBezTo>
                      <a:pt x="87" y="58"/>
                      <a:pt x="1" y="317"/>
                      <a:pt x="1" y="490"/>
                    </a:cubicBezTo>
                    <a:cubicBezTo>
                      <a:pt x="1" y="663"/>
                      <a:pt x="87" y="749"/>
                      <a:pt x="173" y="922"/>
                    </a:cubicBezTo>
                    <a:cubicBezTo>
                      <a:pt x="260" y="1095"/>
                      <a:pt x="346" y="1354"/>
                      <a:pt x="433" y="1527"/>
                    </a:cubicBezTo>
                    <a:cubicBezTo>
                      <a:pt x="433" y="1613"/>
                      <a:pt x="519" y="1700"/>
                      <a:pt x="606" y="1700"/>
                    </a:cubicBezTo>
                    <a:cubicBezTo>
                      <a:pt x="692" y="1743"/>
                      <a:pt x="757" y="1765"/>
                      <a:pt x="811" y="1765"/>
                    </a:cubicBezTo>
                    <a:cubicBezTo>
                      <a:pt x="865" y="1765"/>
                      <a:pt x="908" y="1743"/>
                      <a:pt x="951" y="1700"/>
                    </a:cubicBezTo>
                    <a:cubicBezTo>
                      <a:pt x="1038" y="1613"/>
                      <a:pt x="1124" y="1527"/>
                      <a:pt x="1211" y="1441"/>
                    </a:cubicBezTo>
                    <a:lnTo>
                      <a:pt x="1211" y="1268"/>
                    </a:lnTo>
                    <a:cubicBezTo>
                      <a:pt x="1211" y="1181"/>
                      <a:pt x="1211" y="1181"/>
                      <a:pt x="1211" y="1095"/>
                    </a:cubicBezTo>
                    <a:lnTo>
                      <a:pt x="951" y="663"/>
                    </a:lnTo>
                    <a:cubicBezTo>
                      <a:pt x="865" y="490"/>
                      <a:pt x="778" y="317"/>
                      <a:pt x="692" y="144"/>
                    </a:cubicBezTo>
                    <a:cubicBezTo>
                      <a:pt x="641" y="43"/>
                      <a:pt x="531" y="1"/>
                      <a:pt x="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0"/>
              <p:cNvSpPr/>
              <p:nvPr/>
            </p:nvSpPr>
            <p:spPr>
              <a:xfrm>
                <a:off x="2517800" y="560525"/>
                <a:ext cx="71325" cy="34600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1384" fill="none" extrusionOk="0">
                    <a:moveTo>
                      <a:pt x="1" y="1383"/>
                    </a:moveTo>
                    <a:cubicBezTo>
                      <a:pt x="519" y="346"/>
                      <a:pt x="1816" y="0"/>
                      <a:pt x="2853" y="605"/>
                    </a:cubicBezTo>
                  </a:path>
                </a:pathLst>
              </a:custGeom>
              <a:solidFill>
                <a:schemeClr val="dk2"/>
              </a:solidFill>
              <a:ln w="12975" cap="rnd" cmpd="sng">
                <a:solidFill>
                  <a:srgbClr val="2122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0"/>
              <p:cNvSpPr/>
              <p:nvPr/>
            </p:nvSpPr>
            <p:spPr>
              <a:xfrm>
                <a:off x="2357900" y="713100"/>
                <a:ext cx="302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763" extrusionOk="0">
                    <a:moveTo>
                      <a:pt x="397" y="0"/>
                    </a:moveTo>
                    <a:cubicBezTo>
                      <a:pt x="352" y="0"/>
                      <a:pt x="306" y="11"/>
                      <a:pt x="260" y="34"/>
                    </a:cubicBezTo>
                    <a:cubicBezTo>
                      <a:pt x="87" y="120"/>
                      <a:pt x="1" y="293"/>
                      <a:pt x="1" y="466"/>
                    </a:cubicBezTo>
                    <a:lnTo>
                      <a:pt x="87" y="466"/>
                    </a:lnTo>
                    <a:cubicBezTo>
                      <a:pt x="173" y="812"/>
                      <a:pt x="346" y="1158"/>
                      <a:pt x="433" y="1590"/>
                    </a:cubicBezTo>
                    <a:cubicBezTo>
                      <a:pt x="519" y="1676"/>
                      <a:pt x="606" y="1676"/>
                      <a:pt x="692" y="1763"/>
                    </a:cubicBezTo>
                    <a:lnTo>
                      <a:pt x="951" y="1763"/>
                    </a:lnTo>
                    <a:cubicBezTo>
                      <a:pt x="1038" y="1676"/>
                      <a:pt x="1124" y="1676"/>
                      <a:pt x="1211" y="1590"/>
                    </a:cubicBezTo>
                    <a:cubicBezTo>
                      <a:pt x="1211" y="1503"/>
                      <a:pt x="1211" y="1330"/>
                      <a:pt x="1211" y="1244"/>
                    </a:cubicBezTo>
                    <a:cubicBezTo>
                      <a:pt x="1124" y="1071"/>
                      <a:pt x="1038" y="812"/>
                      <a:pt x="951" y="639"/>
                    </a:cubicBezTo>
                    <a:cubicBezTo>
                      <a:pt x="865" y="553"/>
                      <a:pt x="778" y="380"/>
                      <a:pt x="692" y="207"/>
                    </a:cubicBezTo>
                    <a:cubicBezTo>
                      <a:pt x="629" y="80"/>
                      <a:pt x="519" y="0"/>
                      <a:pt x="3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0"/>
              <p:cNvSpPr/>
              <p:nvPr/>
            </p:nvSpPr>
            <p:spPr>
              <a:xfrm>
                <a:off x="2288750" y="633975"/>
                <a:ext cx="86450" cy="62700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2508" fill="none" extrusionOk="0">
                    <a:moveTo>
                      <a:pt x="3458" y="347"/>
                    </a:moveTo>
                    <a:cubicBezTo>
                      <a:pt x="3458" y="347"/>
                      <a:pt x="1556" y="1"/>
                      <a:pt x="1" y="2507"/>
                    </a:cubicBezTo>
                  </a:path>
                </a:pathLst>
              </a:custGeom>
              <a:solidFill>
                <a:schemeClr val="dk2"/>
              </a:solidFill>
              <a:ln w="12975" cap="rnd" cmpd="sng">
                <a:solidFill>
                  <a:srgbClr val="2122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0"/>
              <p:cNvSpPr/>
              <p:nvPr/>
            </p:nvSpPr>
            <p:spPr>
              <a:xfrm>
                <a:off x="2828975" y="1893750"/>
                <a:ext cx="2195425" cy="1285725"/>
              </a:xfrm>
              <a:custGeom>
                <a:avLst/>
                <a:gdLst/>
                <a:ahLst/>
                <a:cxnLst/>
                <a:rect l="l" t="t" r="r" b="b"/>
                <a:pathLst>
                  <a:path w="87817" h="51429" extrusionOk="0">
                    <a:moveTo>
                      <a:pt x="75111" y="1"/>
                    </a:moveTo>
                    <a:cubicBezTo>
                      <a:pt x="75111" y="1"/>
                      <a:pt x="44168" y="22828"/>
                      <a:pt x="39641" y="22828"/>
                    </a:cubicBezTo>
                    <a:cubicBezTo>
                      <a:pt x="39591" y="22828"/>
                      <a:pt x="39544" y="22825"/>
                      <a:pt x="39500" y="22819"/>
                    </a:cubicBezTo>
                    <a:cubicBezTo>
                      <a:pt x="36216" y="22387"/>
                      <a:pt x="24807" y="433"/>
                      <a:pt x="24807" y="433"/>
                    </a:cubicBezTo>
                    <a:lnTo>
                      <a:pt x="0" y="15559"/>
                    </a:lnTo>
                    <a:cubicBezTo>
                      <a:pt x="0" y="15559"/>
                      <a:pt x="18497" y="51429"/>
                      <a:pt x="38377" y="51429"/>
                    </a:cubicBezTo>
                    <a:cubicBezTo>
                      <a:pt x="58256" y="51429"/>
                      <a:pt x="87817" y="15559"/>
                      <a:pt x="87817" y="15559"/>
                    </a:cubicBezTo>
                    <a:lnTo>
                      <a:pt x="75111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0"/>
              <p:cNvSpPr/>
              <p:nvPr/>
            </p:nvSpPr>
            <p:spPr>
              <a:xfrm>
                <a:off x="1495725" y="1269275"/>
                <a:ext cx="1869150" cy="2549800"/>
              </a:xfrm>
              <a:custGeom>
                <a:avLst/>
                <a:gdLst/>
                <a:ahLst/>
                <a:cxnLst/>
                <a:rect l="l" t="t" r="r" b="b"/>
                <a:pathLst>
                  <a:path w="74766" h="101992" extrusionOk="0">
                    <a:moveTo>
                      <a:pt x="22819" y="0"/>
                    </a:moveTo>
                    <a:cubicBezTo>
                      <a:pt x="22819" y="0"/>
                      <a:pt x="3976" y="20831"/>
                      <a:pt x="1902" y="44081"/>
                    </a:cubicBezTo>
                    <a:cubicBezTo>
                      <a:pt x="260" y="63356"/>
                      <a:pt x="0" y="82717"/>
                      <a:pt x="951" y="101992"/>
                    </a:cubicBezTo>
                    <a:lnTo>
                      <a:pt x="74766" y="97065"/>
                    </a:lnTo>
                    <a:cubicBezTo>
                      <a:pt x="74766" y="97065"/>
                      <a:pt x="70358" y="56355"/>
                      <a:pt x="66814" y="32499"/>
                    </a:cubicBezTo>
                    <a:cubicBezTo>
                      <a:pt x="63011" y="6915"/>
                      <a:pt x="43563" y="1815"/>
                      <a:pt x="43563" y="1815"/>
                    </a:cubicBezTo>
                    <a:cubicBezTo>
                      <a:pt x="43563" y="1815"/>
                      <a:pt x="40711" y="4581"/>
                      <a:pt x="34228" y="4841"/>
                    </a:cubicBezTo>
                    <a:cubicBezTo>
                      <a:pt x="33952" y="4852"/>
                      <a:pt x="33682" y="4857"/>
                      <a:pt x="33418" y="4857"/>
                    </a:cubicBezTo>
                    <a:cubicBezTo>
                      <a:pt x="25490" y="4857"/>
                      <a:pt x="22819" y="0"/>
                      <a:pt x="228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0"/>
              <p:cNvSpPr/>
              <p:nvPr/>
            </p:nvSpPr>
            <p:spPr>
              <a:xfrm>
                <a:off x="1966800" y="3281000"/>
                <a:ext cx="1048025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41921" h="3027" extrusionOk="0">
                    <a:moveTo>
                      <a:pt x="2161" y="1"/>
                    </a:moveTo>
                    <a:cubicBezTo>
                      <a:pt x="951" y="87"/>
                      <a:pt x="0" y="1125"/>
                      <a:pt x="0" y="2421"/>
                    </a:cubicBezTo>
                    <a:lnTo>
                      <a:pt x="41920" y="3026"/>
                    </a:lnTo>
                    <a:lnTo>
                      <a:pt x="41920" y="606"/>
                    </a:lnTo>
                    <a:lnTo>
                      <a:pt x="2161" y="1"/>
                    </a:lnTo>
                    <a:close/>
                  </a:path>
                </a:pathLst>
              </a:custGeom>
              <a:solidFill>
                <a:srgbClr val="DCDD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0"/>
              <p:cNvSpPr/>
              <p:nvPr/>
            </p:nvSpPr>
            <p:spPr>
              <a:xfrm>
                <a:off x="2828975" y="2341050"/>
                <a:ext cx="1689800" cy="1030750"/>
              </a:xfrm>
              <a:custGeom>
                <a:avLst/>
                <a:gdLst/>
                <a:ahLst/>
                <a:cxnLst/>
                <a:rect l="l" t="t" r="r" b="b"/>
                <a:pathLst>
                  <a:path w="67592" h="41230" extrusionOk="0">
                    <a:moveTo>
                      <a:pt x="15212" y="0"/>
                    </a:moveTo>
                    <a:cubicBezTo>
                      <a:pt x="13311" y="87"/>
                      <a:pt x="11669" y="1383"/>
                      <a:pt x="11150" y="3198"/>
                    </a:cubicBezTo>
                    <a:lnTo>
                      <a:pt x="0" y="40451"/>
                    </a:lnTo>
                    <a:lnTo>
                      <a:pt x="55836" y="41229"/>
                    </a:lnTo>
                    <a:lnTo>
                      <a:pt x="67246" y="3112"/>
                    </a:lnTo>
                    <a:cubicBezTo>
                      <a:pt x="67591" y="1988"/>
                      <a:pt x="66813" y="778"/>
                      <a:pt x="65690" y="692"/>
                    </a:cubicBezTo>
                    <a:lnTo>
                      <a:pt x="152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0"/>
              <p:cNvSpPr/>
              <p:nvPr/>
            </p:nvSpPr>
            <p:spPr>
              <a:xfrm>
                <a:off x="2891625" y="2343200"/>
                <a:ext cx="1691975" cy="1030750"/>
              </a:xfrm>
              <a:custGeom>
                <a:avLst/>
                <a:gdLst/>
                <a:ahLst/>
                <a:cxnLst/>
                <a:rect l="l" t="t" r="r" b="b"/>
                <a:pathLst>
                  <a:path w="67679" h="41230" extrusionOk="0">
                    <a:moveTo>
                      <a:pt x="15299" y="1"/>
                    </a:moveTo>
                    <a:cubicBezTo>
                      <a:pt x="13311" y="1"/>
                      <a:pt x="11669" y="1297"/>
                      <a:pt x="11237" y="3112"/>
                    </a:cubicBezTo>
                    <a:lnTo>
                      <a:pt x="1" y="40452"/>
                    </a:lnTo>
                    <a:lnTo>
                      <a:pt x="55837" y="41230"/>
                    </a:lnTo>
                    <a:lnTo>
                      <a:pt x="67246" y="3026"/>
                    </a:lnTo>
                    <a:cubicBezTo>
                      <a:pt x="67678" y="1902"/>
                      <a:pt x="66900" y="779"/>
                      <a:pt x="65690" y="692"/>
                    </a:cubicBez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0"/>
              <p:cNvSpPr/>
              <p:nvPr/>
            </p:nvSpPr>
            <p:spPr>
              <a:xfrm>
                <a:off x="3686825" y="2734325"/>
                <a:ext cx="203150" cy="159925"/>
              </a:xfrm>
              <a:custGeom>
                <a:avLst/>
                <a:gdLst/>
                <a:ahLst/>
                <a:cxnLst/>
                <a:rect l="l" t="t" r="r" b="b"/>
                <a:pathLst>
                  <a:path w="8126" h="6397" extrusionOk="0">
                    <a:moveTo>
                      <a:pt x="4754" y="0"/>
                    </a:moveTo>
                    <a:cubicBezTo>
                      <a:pt x="2766" y="0"/>
                      <a:pt x="951" y="1210"/>
                      <a:pt x="432" y="3112"/>
                    </a:cubicBezTo>
                    <a:cubicBezTo>
                      <a:pt x="0" y="4927"/>
                      <a:pt x="1470" y="6396"/>
                      <a:pt x="3458" y="6396"/>
                    </a:cubicBezTo>
                    <a:cubicBezTo>
                      <a:pt x="5446" y="6396"/>
                      <a:pt x="7261" y="5186"/>
                      <a:pt x="7779" y="3285"/>
                    </a:cubicBezTo>
                    <a:cubicBezTo>
                      <a:pt x="8125" y="1556"/>
                      <a:pt x="6829" y="87"/>
                      <a:pt x="47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60"/>
              <p:cNvSpPr/>
              <p:nvPr/>
            </p:nvSpPr>
            <p:spPr>
              <a:xfrm>
                <a:off x="2586950" y="1313075"/>
                <a:ext cx="1039400" cy="945875"/>
              </a:xfrm>
              <a:custGeom>
                <a:avLst/>
                <a:gdLst/>
                <a:ahLst/>
                <a:cxnLst/>
                <a:rect l="l" t="t" r="r" b="b"/>
                <a:pathLst>
                  <a:path w="41576" h="37835" extrusionOk="0">
                    <a:moveTo>
                      <a:pt x="2206" y="0"/>
                    </a:moveTo>
                    <a:cubicBezTo>
                      <a:pt x="1455" y="0"/>
                      <a:pt x="718" y="21"/>
                      <a:pt x="0" y="63"/>
                    </a:cubicBezTo>
                    <a:lnTo>
                      <a:pt x="22560" y="37835"/>
                    </a:lnTo>
                    <a:lnTo>
                      <a:pt x="41575" y="32995"/>
                    </a:lnTo>
                    <a:cubicBezTo>
                      <a:pt x="41575" y="32995"/>
                      <a:pt x="35784" y="13806"/>
                      <a:pt x="21955" y="4817"/>
                    </a:cubicBezTo>
                    <a:cubicBezTo>
                      <a:pt x="17275" y="1775"/>
                      <a:pt x="9146" y="0"/>
                      <a:pt x="2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60"/>
              <p:cNvSpPr/>
              <p:nvPr/>
            </p:nvSpPr>
            <p:spPr>
              <a:xfrm>
                <a:off x="886375" y="2215725"/>
                <a:ext cx="1672500" cy="1404075"/>
              </a:xfrm>
              <a:custGeom>
                <a:avLst/>
                <a:gdLst/>
                <a:ahLst/>
                <a:cxnLst/>
                <a:rect l="l" t="t" r="r" b="b"/>
                <a:pathLst>
                  <a:path w="66900" h="56163" extrusionOk="0">
                    <a:moveTo>
                      <a:pt x="11237" y="0"/>
                    </a:moveTo>
                    <a:cubicBezTo>
                      <a:pt x="11237" y="0"/>
                      <a:pt x="0" y="37512"/>
                      <a:pt x="9854" y="49872"/>
                    </a:cubicBezTo>
                    <a:cubicBezTo>
                      <a:pt x="14048" y="55066"/>
                      <a:pt x="32440" y="56163"/>
                      <a:pt x="47222" y="56163"/>
                    </a:cubicBezTo>
                    <a:cubicBezTo>
                      <a:pt x="58024" y="56163"/>
                      <a:pt x="66900" y="55577"/>
                      <a:pt x="66900" y="55577"/>
                    </a:cubicBezTo>
                    <a:lnTo>
                      <a:pt x="65430" y="36907"/>
                    </a:lnTo>
                    <a:cubicBezTo>
                      <a:pt x="65430" y="36907"/>
                      <a:pt x="37253" y="32931"/>
                      <a:pt x="36302" y="29647"/>
                    </a:cubicBezTo>
                    <a:cubicBezTo>
                      <a:pt x="35006" y="25325"/>
                      <a:pt x="40538" y="5705"/>
                      <a:pt x="40538" y="5705"/>
                    </a:cubicBezTo>
                    <a:lnTo>
                      <a:pt x="11237" y="0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60"/>
              <p:cNvSpPr/>
              <p:nvPr/>
            </p:nvSpPr>
            <p:spPr>
              <a:xfrm>
                <a:off x="2375175" y="3131925"/>
                <a:ext cx="900575" cy="472625"/>
              </a:xfrm>
              <a:custGeom>
                <a:avLst/>
                <a:gdLst/>
                <a:ahLst/>
                <a:cxnLst/>
                <a:rect l="l" t="t" r="r" b="b"/>
                <a:pathLst>
                  <a:path w="36023" h="18905" extrusionOk="0">
                    <a:moveTo>
                      <a:pt x="21319" y="13187"/>
                    </a:moveTo>
                    <a:lnTo>
                      <a:pt x="21319" y="13187"/>
                    </a:lnTo>
                    <a:cubicBezTo>
                      <a:pt x="21008" y="13320"/>
                      <a:pt x="20832" y="13397"/>
                      <a:pt x="20832" y="13397"/>
                    </a:cubicBezTo>
                    <a:cubicBezTo>
                      <a:pt x="20872" y="13340"/>
                      <a:pt x="21043" y="13270"/>
                      <a:pt x="21319" y="13187"/>
                    </a:cubicBezTo>
                    <a:close/>
                    <a:moveTo>
                      <a:pt x="1" y="0"/>
                    </a:moveTo>
                    <a:lnTo>
                      <a:pt x="2594" y="18756"/>
                    </a:lnTo>
                    <a:cubicBezTo>
                      <a:pt x="4142" y="18855"/>
                      <a:pt x="5695" y="18905"/>
                      <a:pt x="7249" y="18905"/>
                    </a:cubicBezTo>
                    <a:cubicBezTo>
                      <a:pt x="12459" y="18905"/>
                      <a:pt x="17673" y="18352"/>
                      <a:pt x="22733" y="17287"/>
                    </a:cubicBezTo>
                    <a:cubicBezTo>
                      <a:pt x="23951" y="16962"/>
                      <a:pt x="30665" y="13889"/>
                      <a:pt x="31255" y="12157"/>
                    </a:cubicBezTo>
                    <a:lnTo>
                      <a:pt x="31255" y="12157"/>
                    </a:lnTo>
                    <a:cubicBezTo>
                      <a:pt x="32582" y="11346"/>
                      <a:pt x="33549" y="10579"/>
                      <a:pt x="33819" y="10001"/>
                    </a:cubicBezTo>
                    <a:lnTo>
                      <a:pt x="33819" y="10001"/>
                    </a:lnTo>
                    <a:cubicBezTo>
                      <a:pt x="35177" y="9459"/>
                      <a:pt x="36023" y="8884"/>
                      <a:pt x="35871" y="8298"/>
                    </a:cubicBezTo>
                    <a:cubicBezTo>
                      <a:pt x="35797" y="7944"/>
                      <a:pt x="35076" y="7783"/>
                      <a:pt x="33992" y="7747"/>
                    </a:cubicBezTo>
                    <a:lnTo>
                      <a:pt x="33992" y="7747"/>
                    </a:lnTo>
                    <a:cubicBezTo>
                      <a:pt x="34167" y="7601"/>
                      <a:pt x="34252" y="7439"/>
                      <a:pt x="34229" y="7260"/>
                    </a:cubicBezTo>
                    <a:cubicBezTo>
                      <a:pt x="34056" y="6223"/>
                      <a:pt x="30166" y="5878"/>
                      <a:pt x="27746" y="5878"/>
                    </a:cubicBezTo>
                    <a:cubicBezTo>
                      <a:pt x="25067" y="5878"/>
                      <a:pt x="20226" y="5445"/>
                      <a:pt x="19881" y="4667"/>
                    </a:cubicBezTo>
                    <a:cubicBezTo>
                      <a:pt x="19621" y="4062"/>
                      <a:pt x="25845" y="3371"/>
                      <a:pt x="25931" y="2247"/>
                    </a:cubicBezTo>
                    <a:cubicBezTo>
                      <a:pt x="26018" y="1210"/>
                      <a:pt x="4150" y="86"/>
                      <a:pt x="1" y="0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60"/>
              <p:cNvSpPr/>
              <p:nvPr/>
            </p:nvSpPr>
            <p:spPr>
              <a:xfrm>
                <a:off x="2941325" y="3339350"/>
                <a:ext cx="255000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952" extrusionOk="0">
                    <a:moveTo>
                      <a:pt x="10200" y="1"/>
                    </a:moveTo>
                    <a:cubicBezTo>
                      <a:pt x="8471" y="1"/>
                      <a:pt x="6742" y="87"/>
                      <a:pt x="5100" y="260"/>
                    </a:cubicBezTo>
                    <a:cubicBezTo>
                      <a:pt x="3372" y="433"/>
                      <a:pt x="1643" y="606"/>
                      <a:pt x="1" y="951"/>
                    </a:cubicBezTo>
                    <a:lnTo>
                      <a:pt x="2507" y="951"/>
                    </a:lnTo>
                    <a:cubicBezTo>
                      <a:pt x="3372" y="865"/>
                      <a:pt x="4236" y="865"/>
                      <a:pt x="5100" y="779"/>
                    </a:cubicBezTo>
                    <a:cubicBezTo>
                      <a:pt x="6829" y="606"/>
                      <a:pt x="8558" y="346"/>
                      <a:pt x="10200" y="1"/>
                    </a:cubicBezTo>
                    <a:close/>
                  </a:path>
                </a:pathLst>
              </a:custGeom>
              <a:solidFill>
                <a:srgbClr val="6D2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60"/>
              <p:cNvSpPr/>
              <p:nvPr/>
            </p:nvSpPr>
            <p:spPr>
              <a:xfrm>
                <a:off x="2891625" y="3399850"/>
                <a:ext cx="274450" cy="54950"/>
              </a:xfrm>
              <a:custGeom>
                <a:avLst/>
                <a:gdLst/>
                <a:ahLst/>
                <a:cxnLst/>
                <a:rect l="l" t="t" r="r" b="b"/>
                <a:pathLst>
                  <a:path w="10978" h="2198" extrusionOk="0">
                    <a:moveTo>
                      <a:pt x="10978" y="1"/>
                    </a:moveTo>
                    <a:lnTo>
                      <a:pt x="10978" y="1"/>
                    </a:lnTo>
                    <a:cubicBezTo>
                      <a:pt x="9163" y="260"/>
                      <a:pt x="7175" y="779"/>
                      <a:pt x="5446" y="1124"/>
                    </a:cubicBezTo>
                    <a:cubicBezTo>
                      <a:pt x="3631" y="1470"/>
                      <a:pt x="1902" y="1902"/>
                      <a:pt x="1" y="2162"/>
                    </a:cubicBezTo>
                    <a:cubicBezTo>
                      <a:pt x="279" y="2187"/>
                      <a:pt x="558" y="2197"/>
                      <a:pt x="836" y="2197"/>
                    </a:cubicBezTo>
                    <a:cubicBezTo>
                      <a:pt x="1508" y="2197"/>
                      <a:pt x="2181" y="2136"/>
                      <a:pt x="2853" y="2075"/>
                    </a:cubicBezTo>
                    <a:cubicBezTo>
                      <a:pt x="3804" y="1989"/>
                      <a:pt x="4668" y="1816"/>
                      <a:pt x="5619" y="1643"/>
                    </a:cubicBezTo>
                    <a:cubicBezTo>
                      <a:pt x="7434" y="1211"/>
                      <a:pt x="9249" y="692"/>
                      <a:pt x="10978" y="1"/>
                    </a:cubicBezTo>
                    <a:close/>
                  </a:path>
                </a:pathLst>
              </a:custGeom>
              <a:solidFill>
                <a:srgbClr val="6D2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60"/>
              <p:cNvSpPr/>
              <p:nvPr/>
            </p:nvSpPr>
            <p:spPr>
              <a:xfrm>
                <a:off x="2876500" y="3460350"/>
                <a:ext cx="239875" cy="67025"/>
              </a:xfrm>
              <a:custGeom>
                <a:avLst/>
                <a:gdLst/>
                <a:ahLst/>
                <a:cxnLst/>
                <a:rect l="l" t="t" r="r" b="b"/>
                <a:pathLst>
                  <a:path w="9595" h="2681" extrusionOk="0">
                    <a:moveTo>
                      <a:pt x="9595" y="1"/>
                    </a:moveTo>
                    <a:lnTo>
                      <a:pt x="9595" y="1"/>
                    </a:lnTo>
                    <a:cubicBezTo>
                      <a:pt x="7953" y="433"/>
                      <a:pt x="6310" y="779"/>
                      <a:pt x="4754" y="1211"/>
                    </a:cubicBezTo>
                    <a:cubicBezTo>
                      <a:pt x="3112" y="1730"/>
                      <a:pt x="1556" y="2162"/>
                      <a:pt x="1" y="2680"/>
                    </a:cubicBezTo>
                    <a:cubicBezTo>
                      <a:pt x="779" y="2594"/>
                      <a:pt x="1643" y="2508"/>
                      <a:pt x="2421" y="2335"/>
                    </a:cubicBezTo>
                    <a:cubicBezTo>
                      <a:pt x="3285" y="2162"/>
                      <a:pt x="4063" y="1989"/>
                      <a:pt x="4927" y="1730"/>
                    </a:cubicBezTo>
                    <a:cubicBezTo>
                      <a:pt x="6483" y="1297"/>
                      <a:pt x="8039" y="779"/>
                      <a:pt x="9595" y="1"/>
                    </a:cubicBezTo>
                    <a:close/>
                  </a:path>
                </a:pathLst>
              </a:custGeom>
              <a:solidFill>
                <a:srgbClr val="6D2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60"/>
              <p:cNvSpPr/>
              <p:nvPr/>
            </p:nvSpPr>
            <p:spPr>
              <a:xfrm>
                <a:off x="1083000" y="1269275"/>
                <a:ext cx="983200" cy="1194975"/>
              </a:xfrm>
              <a:custGeom>
                <a:avLst/>
                <a:gdLst/>
                <a:ahLst/>
                <a:cxnLst/>
                <a:rect l="l" t="t" r="r" b="b"/>
                <a:pathLst>
                  <a:path w="39328" h="47799" extrusionOk="0">
                    <a:moveTo>
                      <a:pt x="39328" y="0"/>
                    </a:moveTo>
                    <a:cubicBezTo>
                      <a:pt x="39328" y="0"/>
                      <a:pt x="24375" y="1038"/>
                      <a:pt x="18670" y="5273"/>
                    </a:cubicBezTo>
                    <a:cubicBezTo>
                      <a:pt x="3458" y="16768"/>
                      <a:pt x="1" y="39155"/>
                      <a:pt x="1" y="39155"/>
                    </a:cubicBezTo>
                    <a:lnTo>
                      <a:pt x="33364" y="47798"/>
                    </a:lnTo>
                    <a:lnTo>
                      <a:pt x="39328" y="29388"/>
                    </a:lnTo>
                    <a:lnTo>
                      <a:pt x="393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60"/>
              <p:cNvSpPr/>
              <p:nvPr/>
            </p:nvSpPr>
            <p:spPr>
              <a:xfrm>
                <a:off x="1882525" y="2081750"/>
                <a:ext cx="114550" cy="384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5386" fill="none" extrusionOk="0">
                    <a:moveTo>
                      <a:pt x="0" y="15386"/>
                    </a:moveTo>
                    <a:cubicBezTo>
                      <a:pt x="1124" y="10113"/>
                      <a:pt x="2593" y="5014"/>
                      <a:pt x="4581" y="0"/>
                    </a:cubicBez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60"/>
              <p:cNvSpPr/>
              <p:nvPr/>
            </p:nvSpPr>
            <p:spPr>
              <a:xfrm>
                <a:off x="3055850" y="1727375"/>
                <a:ext cx="138325" cy="5164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20658" fill="none" extrusionOk="0">
                    <a:moveTo>
                      <a:pt x="5532" y="20658"/>
                    </a:moveTo>
                    <a:cubicBezTo>
                      <a:pt x="4236" y="13657"/>
                      <a:pt x="2421" y="6742"/>
                      <a:pt x="1" y="0"/>
                    </a:cubicBez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0"/>
              <p:cNvSpPr/>
              <p:nvPr/>
            </p:nvSpPr>
            <p:spPr>
              <a:xfrm>
                <a:off x="1111100" y="2116325"/>
                <a:ext cx="797375" cy="237700"/>
              </a:xfrm>
              <a:custGeom>
                <a:avLst/>
                <a:gdLst/>
                <a:ahLst/>
                <a:cxnLst/>
                <a:rect l="l" t="t" r="r" b="b"/>
                <a:pathLst>
                  <a:path w="31895" h="9508" fill="none" extrusionOk="0">
                    <a:moveTo>
                      <a:pt x="0" y="0"/>
                    </a:moveTo>
                    <a:lnTo>
                      <a:pt x="31894" y="9508"/>
                    </a:ln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0"/>
              <p:cNvSpPr/>
              <p:nvPr/>
            </p:nvSpPr>
            <p:spPr>
              <a:xfrm>
                <a:off x="3170375" y="2023400"/>
                <a:ext cx="412750" cy="112400"/>
              </a:xfrm>
              <a:custGeom>
                <a:avLst/>
                <a:gdLst/>
                <a:ahLst/>
                <a:cxnLst/>
                <a:rect l="l" t="t" r="r" b="b"/>
                <a:pathLst>
                  <a:path w="16510" h="4496" fill="none" extrusionOk="0">
                    <a:moveTo>
                      <a:pt x="16509" y="1"/>
                    </a:moveTo>
                    <a:lnTo>
                      <a:pt x="1" y="4495"/>
                    </a:ln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0"/>
              <p:cNvSpPr/>
              <p:nvPr/>
            </p:nvSpPr>
            <p:spPr>
              <a:xfrm>
                <a:off x="1986225" y="1275750"/>
                <a:ext cx="695825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27833" h="7867" fill="none" extrusionOk="0">
                    <a:moveTo>
                      <a:pt x="1" y="1"/>
                    </a:moveTo>
                    <a:cubicBezTo>
                      <a:pt x="1" y="1"/>
                      <a:pt x="3977" y="7866"/>
                      <a:pt x="15645" y="7088"/>
                    </a:cubicBezTo>
                    <a:cubicBezTo>
                      <a:pt x="27314" y="6397"/>
                      <a:pt x="27833" y="1470"/>
                      <a:pt x="27833" y="1470"/>
                    </a:cubicBez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0"/>
              <p:cNvSpPr/>
              <p:nvPr/>
            </p:nvSpPr>
            <p:spPr>
              <a:xfrm>
                <a:off x="4494975" y="1568450"/>
                <a:ext cx="927025" cy="895800"/>
              </a:xfrm>
              <a:custGeom>
                <a:avLst/>
                <a:gdLst/>
                <a:ahLst/>
                <a:cxnLst/>
                <a:rect l="l" t="t" r="r" b="b"/>
                <a:pathLst>
                  <a:path w="37081" h="35832" extrusionOk="0">
                    <a:moveTo>
                      <a:pt x="30937" y="1"/>
                    </a:moveTo>
                    <a:cubicBezTo>
                      <a:pt x="29458" y="1"/>
                      <a:pt x="23115" y="6444"/>
                      <a:pt x="22145" y="6444"/>
                    </a:cubicBezTo>
                    <a:cubicBezTo>
                      <a:pt x="22139" y="6444"/>
                      <a:pt x="22133" y="6444"/>
                      <a:pt x="22128" y="6444"/>
                    </a:cubicBezTo>
                    <a:cubicBezTo>
                      <a:pt x="21177" y="6357"/>
                      <a:pt x="24202" y="3073"/>
                      <a:pt x="23165" y="2727"/>
                    </a:cubicBezTo>
                    <a:cubicBezTo>
                      <a:pt x="23154" y="2724"/>
                      <a:pt x="23140" y="2722"/>
                      <a:pt x="23125" y="2722"/>
                    </a:cubicBezTo>
                    <a:cubicBezTo>
                      <a:pt x="21603" y="2722"/>
                      <a:pt x="1" y="19495"/>
                      <a:pt x="1" y="19495"/>
                    </a:cubicBezTo>
                    <a:lnTo>
                      <a:pt x="14262" y="35831"/>
                    </a:lnTo>
                    <a:cubicBezTo>
                      <a:pt x="24893" y="25286"/>
                      <a:pt x="37081" y="9642"/>
                      <a:pt x="36130" y="8864"/>
                    </a:cubicBezTo>
                    <a:cubicBezTo>
                      <a:pt x="36054" y="8795"/>
                      <a:pt x="35949" y="8764"/>
                      <a:pt x="35819" y="8764"/>
                    </a:cubicBezTo>
                    <a:cubicBezTo>
                      <a:pt x="34309" y="8764"/>
                      <a:pt x="29474" y="13013"/>
                      <a:pt x="29474" y="13013"/>
                    </a:cubicBezTo>
                    <a:cubicBezTo>
                      <a:pt x="29474" y="13013"/>
                      <a:pt x="36821" y="6098"/>
                      <a:pt x="36130" y="5234"/>
                    </a:cubicBezTo>
                    <a:cubicBezTo>
                      <a:pt x="36088" y="5187"/>
                      <a:pt x="36019" y="5165"/>
                      <a:pt x="35925" y="5165"/>
                    </a:cubicBezTo>
                    <a:cubicBezTo>
                      <a:pt x="34466" y="5165"/>
                      <a:pt x="27141" y="10506"/>
                      <a:pt x="27141" y="10506"/>
                    </a:cubicBezTo>
                    <a:cubicBezTo>
                      <a:pt x="27141" y="10506"/>
                      <a:pt x="35265" y="2641"/>
                      <a:pt x="34660" y="1863"/>
                    </a:cubicBezTo>
                    <a:cubicBezTo>
                      <a:pt x="34583" y="1779"/>
                      <a:pt x="34466" y="1741"/>
                      <a:pt x="34315" y="1741"/>
                    </a:cubicBezTo>
                    <a:cubicBezTo>
                      <a:pt x="32436" y="1741"/>
                      <a:pt x="25326" y="7740"/>
                      <a:pt x="25326" y="7740"/>
                    </a:cubicBezTo>
                    <a:cubicBezTo>
                      <a:pt x="25326" y="7740"/>
                      <a:pt x="32500" y="912"/>
                      <a:pt x="31117" y="48"/>
                    </a:cubicBezTo>
                    <a:cubicBezTo>
                      <a:pt x="31069" y="16"/>
                      <a:pt x="31009" y="1"/>
                      <a:pt x="30937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0"/>
              <p:cNvSpPr/>
              <p:nvPr/>
            </p:nvSpPr>
            <p:spPr>
              <a:xfrm>
                <a:off x="4920650" y="1753300"/>
                <a:ext cx="90800" cy="17722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7089" fill="none" extrusionOk="0">
                    <a:moveTo>
                      <a:pt x="3631" y="0"/>
                    </a:moveTo>
                    <a:cubicBezTo>
                      <a:pt x="2594" y="2421"/>
                      <a:pt x="1384" y="4841"/>
                      <a:pt x="1" y="7088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0"/>
              <p:cNvSpPr/>
              <p:nvPr/>
            </p:nvSpPr>
            <p:spPr>
              <a:xfrm>
                <a:off x="4987650" y="1906725"/>
                <a:ext cx="2096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2767" fill="none" extrusionOk="0">
                    <a:moveTo>
                      <a:pt x="0" y="2766"/>
                    </a:moveTo>
                    <a:cubicBezTo>
                      <a:pt x="2334" y="432"/>
                      <a:pt x="5446" y="0"/>
                      <a:pt x="8384" y="87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0"/>
              <p:cNvSpPr/>
              <p:nvPr/>
            </p:nvSpPr>
            <p:spPr>
              <a:xfrm>
                <a:off x="5313925" y="3976800"/>
                <a:ext cx="1929675" cy="1307325"/>
              </a:xfrm>
              <a:custGeom>
                <a:avLst/>
                <a:gdLst/>
                <a:ahLst/>
                <a:cxnLst/>
                <a:rect l="l" t="t" r="r" b="b"/>
                <a:pathLst>
                  <a:path w="77187" h="52293" extrusionOk="0">
                    <a:moveTo>
                      <a:pt x="20659" y="1"/>
                    </a:moveTo>
                    <a:lnTo>
                      <a:pt x="1" y="17547"/>
                    </a:lnTo>
                    <a:lnTo>
                      <a:pt x="33624" y="42612"/>
                    </a:lnTo>
                    <a:lnTo>
                      <a:pt x="39933" y="52293"/>
                    </a:lnTo>
                    <a:lnTo>
                      <a:pt x="76063" y="27659"/>
                    </a:lnTo>
                    <a:cubicBezTo>
                      <a:pt x="76927" y="27054"/>
                      <a:pt x="77186" y="25844"/>
                      <a:pt x="76581" y="24980"/>
                    </a:cubicBezTo>
                    <a:cubicBezTo>
                      <a:pt x="76153" y="24480"/>
                      <a:pt x="75548" y="24157"/>
                      <a:pt x="74912" y="24157"/>
                    </a:cubicBezTo>
                    <a:cubicBezTo>
                      <a:pt x="74778" y="24157"/>
                      <a:pt x="74642" y="24172"/>
                      <a:pt x="74507" y="24202"/>
                    </a:cubicBezTo>
                    <a:lnTo>
                      <a:pt x="54022" y="27573"/>
                    </a:lnTo>
                    <a:lnTo>
                      <a:pt x="20659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0"/>
              <p:cNvSpPr/>
              <p:nvPr/>
            </p:nvSpPr>
            <p:spPr>
              <a:xfrm>
                <a:off x="6154500" y="4564000"/>
                <a:ext cx="1218750" cy="833975"/>
              </a:xfrm>
              <a:custGeom>
                <a:avLst/>
                <a:gdLst/>
                <a:ahLst/>
                <a:cxnLst/>
                <a:rect l="l" t="t" r="r" b="b"/>
                <a:pathLst>
                  <a:path w="48750" h="33359" extrusionOk="0">
                    <a:moveTo>
                      <a:pt x="41988" y="0"/>
                    </a:moveTo>
                    <a:cubicBezTo>
                      <a:pt x="41903" y="0"/>
                      <a:pt x="41823" y="8"/>
                      <a:pt x="41748" y="23"/>
                    </a:cubicBezTo>
                    <a:lnTo>
                      <a:pt x="20313" y="4085"/>
                    </a:lnTo>
                    <a:cubicBezTo>
                      <a:pt x="13744" y="13938"/>
                      <a:pt x="1" y="19124"/>
                      <a:pt x="1" y="19124"/>
                    </a:cubicBezTo>
                    <a:lnTo>
                      <a:pt x="6310" y="32954"/>
                    </a:lnTo>
                    <a:cubicBezTo>
                      <a:pt x="6472" y="33224"/>
                      <a:pt x="6736" y="33359"/>
                      <a:pt x="7016" y="33359"/>
                    </a:cubicBezTo>
                    <a:cubicBezTo>
                      <a:pt x="7184" y="33359"/>
                      <a:pt x="7358" y="33310"/>
                      <a:pt x="7520" y="33213"/>
                    </a:cubicBezTo>
                    <a:lnTo>
                      <a:pt x="47885" y="5986"/>
                    </a:lnTo>
                    <a:cubicBezTo>
                      <a:pt x="48749" y="5468"/>
                      <a:pt x="45465" y="1665"/>
                      <a:pt x="45378" y="1665"/>
                    </a:cubicBezTo>
                    <a:cubicBezTo>
                      <a:pt x="44273" y="796"/>
                      <a:pt x="42880" y="0"/>
                      <a:pt x="41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0"/>
              <p:cNvSpPr/>
              <p:nvPr/>
            </p:nvSpPr>
            <p:spPr>
              <a:xfrm>
                <a:off x="6763850" y="4622900"/>
                <a:ext cx="10850" cy="1383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5532" fill="none" extrusionOk="0">
                    <a:moveTo>
                      <a:pt x="87" y="0"/>
                    </a:moveTo>
                    <a:cubicBezTo>
                      <a:pt x="1" y="1902"/>
                      <a:pt x="87" y="3717"/>
                      <a:pt x="433" y="5532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0"/>
              <p:cNvSpPr/>
              <p:nvPr/>
            </p:nvSpPr>
            <p:spPr>
              <a:xfrm>
                <a:off x="6837325" y="4620725"/>
                <a:ext cx="10825" cy="1145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582" fill="none" extrusionOk="0">
                    <a:moveTo>
                      <a:pt x="87" y="1"/>
                    </a:moveTo>
                    <a:cubicBezTo>
                      <a:pt x="1" y="1470"/>
                      <a:pt x="87" y="3026"/>
                      <a:pt x="433" y="4582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0"/>
              <p:cNvSpPr/>
              <p:nvPr/>
            </p:nvSpPr>
            <p:spPr>
              <a:xfrm>
                <a:off x="6897825" y="4612100"/>
                <a:ext cx="6525" cy="10805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4322" fill="none" extrusionOk="0">
                    <a:moveTo>
                      <a:pt x="1" y="0"/>
                    </a:moveTo>
                    <a:cubicBezTo>
                      <a:pt x="1" y="1469"/>
                      <a:pt x="87" y="2939"/>
                      <a:pt x="260" y="4322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0"/>
              <p:cNvSpPr/>
              <p:nvPr/>
            </p:nvSpPr>
            <p:spPr>
              <a:xfrm>
                <a:off x="6284150" y="4633700"/>
                <a:ext cx="1030750" cy="702300"/>
              </a:xfrm>
              <a:custGeom>
                <a:avLst/>
                <a:gdLst/>
                <a:ahLst/>
                <a:cxnLst/>
                <a:rect l="l" t="t" r="r" b="b"/>
                <a:pathLst>
                  <a:path w="41230" h="28092" fill="none" extrusionOk="0">
                    <a:moveTo>
                      <a:pt x="1" y="28091"/>
                    </a:moveTo>
                    <a:lnTo>
                      <a:pt x="41230" y="0"/>
                    </a:ln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60"/>
              <p:cNvSpPr/>
              <p:nvPr/>
            </p:nvSpPr>
            <p:spPr>
              <a:xfrm>
                <a:off x="6210675" y="5005350"/>
                <a:ext cx="365225" cy="159950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6398" fill="none" extrusionOk="0">
                    <a:moveTo>
                      <a:pt x="1" y="6397"/>
                    </a:moveTo>
                    <a:cubicBezTo>
                      <a:pt x="1" y="6397"/>
                      <a:pt x="9854" y="1"/>
                      <a:pt x="14608" y="5273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60"/>
              <p:cNvSpPr/>
              <p:nvPr/>
            </p:nvSpPr>
            <p:spPr>
              <a:xfrm>
                <a:off x="7085825" y="4586150"/>
                <a:ext cx="17325" cy="19235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694" fill="none" extrusionOk="0">
                    <a:moveTo>
                      <a:pt x="173" y="1"/>
                    </a:moveTo>
                    <a:cubicBezTo>
                      <a:pt x="173" y="1"/>
                      <a:pt x="1" y="5619"/>
                      <a:pt x="692" y="7693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60"/>
              <p:cNvSpPr/>
              <p:nvPr/>
            </p:nvSpPr>
            <p:spPr>
              <a:xfrm>
                <a:off x="4097375" y="4052425"/>
                <a:ext cx="1495325" cy="1238200"/>
              </a:xfrm>
              <a:custGeom>
                <a:avLst/>
                <a:gdLst/>
                <a:ahLst/>
                <a:cxnLst/>
                <a:rect l="l" t="t" r="r" b="b"/>
                <a:pathLst>
                  <a:path w="59813" h="49528" extrusionOk="0">
                    <a:moveTo>
                      <a:pt x="26968" y="1"/>
                    </a:moveTo>
                    <a:lnTo>
                      <a:pt x="1" y="2853"/>
                    </a:lnTo>
                    <a:lnTo>
                      <a:pt x="14349" y="37945"/>
                    </a:lnTo>
                    <a:lnTo>
                      <a:pt x="14176" y="49527"/>
                    </a:lnTo>
                    <a:lnTo>
                      <a:pt x="57911" y="49268"/>
                    </a:lnTo>
                    <a:cubicBezTo>
                      <a:pt x="58949" y="49268"/>
                      <a:pt x="59813" y="48404"/>
                      <a:pt x="59813" y="47366"/>
                    </a:cubicBezTo>
                    <a:cubicBezTo>
                      <a:pt x="59813" y="46502"/>
                      <a:pt x="59294" y="45811"/>
                      <a:pt x="58603" y="45551"/>
                    </a:cubicBezTo>
                    <a:lnTo>
                      <a:pt x="39760" y="36908"/>
                    </a:lnTo>
                    <a:lnTo>
                      <a:pt x="26968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60"/>
              <p:cNvSpPr/>
              <p:nvPr/>
            </p:nvSpPr>
            <p:spPr>
              <a:xfrm>
                <a:off x="4391250" y="4972950"/>
                <a:ext cx="1266275" cy="425700"/>
              </a:xfrm>
              <a:custGeom>
                <a:avLst/>
                <a:gdLst/>
                <a:ahLst/>
                <a:cxnLst/>
                <a:rect l="l" t="t" r="r" b="b"/>
                <a:pathLst>
                  <a:path w="50651" h="17028" extrusionOk="0">
                    <a:moveTo>
                      <a:pt x="27832" y="0"/>
                    </a:moveTo>
                    <a:cubicBezTo>
                      <a:pt x="23442" y="1798"/>
                      <a:pt x="18525" y="2338"/>
                      <a:pt x="14206" y="2338"/>
                    </a:cubicBezTo>
                    <a:cubicBezTo>
                      <a:pt x="7728" y="2338"/>
                      <a:pt x="2594" y="1124"/>
                      <a:pt x="2594" y="1124"/>
                    </a:cubicBezTo>
                    <a:lnTo>
                      <a:pt x="1" y="16164"/>
                    </a:lnTo>
                    <a:cubicBezTo>
                      <a:pt x="1" y="16596"/>
                      <a:pt x="433" y="17028"/>
                      <a:pt x="951" y="17028"/>
                    </a:cubicBezTo>
                    <a:lnTo>
                      <a:pt x="49614" y="17028"/>
                    </a:lnTo>
                    <a:cubicBezTo>
                      <a:pt x="50651" y="17028"/>
                      <a:pt x="50046" y="12015"/>
                      <a:pt x="49959" y="12015"/>
                    </a:cubicBezTo>
                    <a:cubicBezTo>
                      <a:pt x="49527" y="10545"/>
                      <a:pt x="48663" y="8990"/>
                      <a:pt x="47885" y="8644"/>
                    </a:cubicBezTo>
                    <a:lnTo>
                      <a:pt x="278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60"/>
              <p:cNvSpPr/>
              <p:nvPr/>
            </p:nvSpPr>
            <p:spPr>
              <a:xfrm>
                <a:off x="5125950" y="4994550"/>
                <a:ext cx="7132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4755" fill="none" extrusionOk="0">
                    <a:moveTo>
                      <a:pt x="2852" y="1"/>
                    </a:moveTo>
                    <a:cubicBezTo>
                      <a:pt x="1729" y="1470"/>
                      <a:pt x="778" y="3112"/>
                      <a:pt x="0" y="4755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60"/>
              <p:cNvSpPr/>
              <p:nvPr/>
            </p:nvSpPr>
            <p:spPr>
              <a:xfrm>
                <a:off x="5201575" y="5033450"/>
                <a:ext cx="583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3977" fill="none" extrusionOk="0">
                    <a:moveTo>
                      <a:pt x="2334" y="1"/>
                    </a:moveTo>
                    <a:cubicBezTo>
                      <a:pt x="1470" y="1211"/>
                      <a:pt x="692" y="2594"/>
                      <a:pt x="0" y="3977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60"/>
              <p:cNvSpPr/>
              <p:nvPr/>
            </p:nvSpPr>
            <p:spPr>
              <a:xfrm>
                <a:off x="5259925" y="5061550"/>
                <a:ext cx="54025" cy="90775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3631" fill="none" extrusionOk="0">
                    <a:moveTo>
                      <a:pt x="2161" y="0"/>
                    </a:moveTo>
                    <a:cubicBezTo>
                      <a:pt x="1297" y="1124"/>
                      <a:pt x="605" y="2334"/>
                      <a:pt x="0" y="3630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0"/>
              <p:cNvSpPr/>
              <p:nvPr/>
            </p:nvSpPr>
            <p:spPr>
              <a:xfrm>
                <a:off x="4399900" y="5312200"/>
                <a:ext cx="12468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49873" h="260" fill="none" extrusionOk="0">
                    <a:moveTo>
                      <a:pt x="0" y="260"/>
                    </a:moveTo>
                    <a:lnTo>
                      <a:pt x="49873" y="1"/>
                    </a:ln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0"/>
              <p:cNvSpPr/>
              <p:nvPr/>
            </p:nvSpPr>
            <p:spPr>
              <a:xfrm>
                <a:off x="4434475" y="5132850"/>
                <a:ext cx="317675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12707" h="7348" fill="none" extrusionOk="0">
                    <a:moveTo>
                      <a:pt x="0" y="1"/>
                    </a:moveTo>
                    <a:cubicBezTo>
                      <a:pt x="0" y="1"/>
                      <a:pt x="11669" y="260"/>
                      <a:pt x="12706" y="7347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60"/>
              <p:cNvSpPr/>
              <p:nvPr/>
            </p:nvSpPr>
            <p:spPr>
              <a:xfrm>
                <a:off x="5389575" y="5145825"/>
                <a:ext cx="97250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3890" h="6656" fill="none" extrusionOk="0">
                    <a:moveTo>
                      <a:pt x="3890" y="0"/>
                    </a:moveTo>
                    <a:cubicBezTo>
                      <a:pt x="3890" y="0"/>
                      <a:pt x="605" y="4581"/>
                      <a:pt x="0" y="6656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60"/>
              <p:cNvSpPr/>
              <p:nvPr/>
            </p:nvSpPr>
            <p:spPr>
              <a:xfrm>
                <a:off x="2279175" y="3055250"/>
                <a:ext cx="4231900" cy="1932850"/>
              </a:xfrm>
              <a:custGeom>
                <a:avLst/>
                <a:gdLst/>
                <a:ahLst/>
                <a:cxnLst/>
                <a:rect l="l" t="t" r="r" b="b"/>
                <a:pathLst>
                  <a:path w="169276" h="77314" extrusionOk="0">
                    <a:moveTo>
                      <a:pt x="94959" y="1"/>
                    </a:moveTo>
                    <a:cubicBezTo>
                      <a:pt x="94523" y="1"/>
                      <a:pt x="94085" y="14"/>
                      <a:pt x="93646" y="42"/>
                    </a:cubicBezTo>
                    <a:cubicBezTo>
                      <a:pt x="82582" y="820"/>
                      <a:pt x="20350" y="25021"/>
                      <a:pt x="20350" y="25021"/>
                    </a:cubicBezTo>
                    <a:lnTo>
                      <a:pt x="1853" y="58990"/>
                    </a:lnTo>
                    <a:cubicBezTo>
                      <a:pt x="1853" y="58990"/>
                      <a:pt x="1" y="70184"/>
                      <a:pt x="10833" y="70184"/>
                    </a:cubicBezTo>
                    <a:cubicBezTo>
                      <a:pt x="11223" y="70184"/>
                      <a:pt x="11629" y="70170"/>
                      <a:pt x="12052" y="70140"/>
                    </a:cubicBezTo>
                    <a:cubicBezTo>
                      <a:pt x="41526" y="68152"/>
                      <a:pt x="88633" y="32973"/>
                      <a:pt x="88633" y="32973"/>
                    </a:cubicBezTo>
                    <a:lnTo>
                      <a:pt x="145765" y="77313"/>
                    </a:lnTo>
                    <a:lnTo>
                      <a:pt x="169275" y="52248"/>
                    </a:lnTo>
                    <a:cubicBezTo>
                      <a:pt x="169275" y="52248"/>
                      <a:pt x="130553" y="19835"/>
                      <a:pt x="119230" y="11192"/>
                    </a:cubicBezTo>
                    <a:cubicBezTo>
                      <a:pt x="114667" y="7707"/>
                      <a:pt x="105404" y="1"/>
                      <a:pt x="949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60"/>
              <p:cNvSpPr/>
              <p:nvPr/>
            </p:nvSpPr>
            <p:spPr>
              <a:xfrm>
                <a:off x="2569675" y="3734800"/>
                <a:ext cx="3431425" cy="1169025"/>
              </a:xfrm>
              <a:custGeom>
                <a:avLst/>
                <a:gdLst/>
                <a:ahLst/>
                <a:cxnLst/>
                <a:rect l="l" t="t" r="r" b="b"/>
                <a:pathLst>
                  <a:path w="137257" h="46761" fill="none" extrusionOk="0">
                    <a:moveTo>
                      <a:pt x="0" y="36561"/>
                    </a:moveTo>
                    <a:cubicBezTo>
                      <a:pt x="25412" y="34833"/>
                      <a:pt x="63875" y="7174"/>
                      <a:pt x="73987" y="951"/>
                    </a:cubicBezTo>
                    <a:cubicBezTo>
                      <a:pt x="75543" y="0"/>
                      <a:pt x="77531" y="173"/>
                      <a:pt x="78914" y="1297"/>
                    </a:cubicBezTo>
                    <a:lnTo>
                      <a:pt x="137257" y="46761"/>
                    </a:ln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60"/>
              <p:cNvSpPr/>
              <p:nvPr/>
            </p:nvSpPr>
            <p:spPr>
              <a:xfrm>
                <a:off x="1467700" y="2798725"/>
                <a:ext cx="3686350" cy="2213150"/>
              </a:xfrm>
              <a:custGeom>
                <a:avLst/>
                <a:gdLst/>
                <a:ahLst/>
                <a:cxnLst/>
                <a:rect l="l" t="t" r="r" b="b"/>
                <a:pathLst>
                  <a:path w="147454" h="88526" extrusionOk="0">
                    <a:moveTo>
                      <a:pt x="99945" y="1"/>
                    </a:moveTo>
                    <a:cubicBezTo>
                      <a:pt x="92106" y="1"/>
                      <a:pt x="83820" y="3760"/>
                      <a:pt x="74244" y="9352"/>
                    </a:cubicBezTo>
                    <a:cubicBezTo>
                      <a:pt x="65428" y="14452"/>
                      <a:pt x="38202" y="38394"/>
                      <a:pt x="38202" y="38394"/>
                    </a:cubicBezTo>
                    <a:lnTo>
                      <a:pt x="4665" y="40641"/>
                    </a:lnTo>
                    <a:cubicBezTo>
                      <a:pt x="4665" y="40641"/>
                      <a:pt x="0" y="82053"/>
                      <a:pt x="33277" y="82053"/>
                    </a:cubicBezTo>
                    <a:cubicBezTo>
                      <a:pt x="34198" y="82053"/>
                      <a:pt x="35147" y="82021"/>
                      <a:pt x="36127" y="81956"/>
                    </a:cubicBezTo>
                    <a:cubicBezTo>
                      <a:pt x="61712" y="80228"/>
                      <a:pt x="93951" y="43753"/>
                      <a:pt x="93951" y="43753"/>
                    </a:cubicBezTo>
                    <a:lnTo>
                      <a:pt x="113745" y="88525"/>
                    </a:lnTo>
                    <a:lnTo>
                      <a:pt x="147454" y="78499"/>
                    </a:lnTo>
                    <a:cubicBezTo>
                      <a:pt x="147454" y="78499"/>
                      <a:pt x="130859" y="36924"/>
                      <a:pt x="125240" y="22836"/>
                    </a:cubicBezTo>
                    <a:cubicBezTo>
                      <a:pt x="120400" y="10821"/>
                      <a:pt x="111670" y="1314"/>
                      <a:pt x="102940" y="190"/>
                    </a:cubicBezTo>
                    <a:cubicBezTo>
                      <a:pt x="101948" y="62"/>
                      <a:pt x="100950" y="1"/>
                      <a:pt x="999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60"/>
              <p:cNvSpPr/>
              <p:nvPr/>
            </p:nvSpPr>
            <p:spPr>
              <a:xfrm>
                <a:off x="1772300" y="3646200"/>
                <a:ext cx="2675150" cy="1324625"/>
              </a:xfrm>
              <a:custGeom>
                <a:avLst/>
                <a:gdLst/>
                <a:ahLst/>
                <a:cxnLst/>
                <a:rect l="l" t="t" r="r" b="b"/>
                <a:pathLst>
                  <a:path w="107006" h="52985" fill="none" extrusionOk="0">
                    <a:moveTo>
                      <a:pt x="2162" y="6137"/>
                    </a:moveTo>
                    <a:cubicBezTo>
                      <a:pt x="2162" y="6137"/>
                      <a:pt x="1" y="42266"/>
                      <a:pt x="26018" y="40451"/>
                    </a:cubicBezTo>
                    <a:cubicBezTo>
                      <a:pt x="41576" y="39414"/>
                      <a:pt x="72260" y="8471"/>
                      <a:pt x="80903" y="951"/>
                    </a:cubicBezTo>
                    <a:cubicBezTo>
                      <a:pt x="82113" y="0"/>
                      <a:pt x="83842" y="346"/>
                      <a:pt x="84533" y="1729"/>
                    </a:cubicBezTo>
                    <a:lnTo>
                      <a:pt x="107006" y="52984"/>
                    </a:ln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60"/>
              <p:cNvSpPr/>
              <p:nvPr/>
            </p:nvSpPr>
            <p:spPr>
              <a:xfrm>
                <a:off x="1832825" y="3780175"/>
                <a:ext cx="276600" cy="244200"/>
              </a:xfrm>
              <a:custGeom>
                <a:avLst/>
                <a:gdLst/>
                <a:ahLst/>
                <a:cxnLst/>
                <a:rect l="l" t="t" r="r" b="b"/>
                <a:pathLst>
                  <a:path w="11064" h="9768" fill="none" extrusionOk="0">
                    <a:moveTo>
                      <a:pt x="0" y="9767"/>
                    </a:moveTo>
                    <a:cubicBezTo>
                      <a:pt x="0" y="9767"/>
                      <a:pt x="10286" y="8471"/>
                      <a:pt x="11064" y="0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0"/>
              <p:cNvSpPr/>
              <p:nvPr/>
            </p:nvSpPr>
            <p:spPr>
              <a:xfrm>
                <a:off x="4242150" y="4601275"/>
                <a:ext cx="847075" cy="255025"/>
              </a:xfrm>
              <a:custGeom>
                <a:avLst/>
                <a:gdLst/>
                <a:ahLst/>
                <a:cxnLst/>
                <a:rect l="l" t="t" r="r" b="b"/>
                <a:pathLst>
                  <a:path w="33883" h="10201" fill="none" extrusionOk="0">
                    <a:moveTo>
                      <a:pt x="1" y="10200"/>
                    </a:moveTo>
                    <a:lnTo>
                      <a:pt x="33883" y="1"/>
                    </a:ln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0"/>
              <p:cNvSpPr/>
              <p:nvPr/>
            </p:nvSpPr>
            <p:spPr>
              <a:xfrm>
                <a:off x="5787150" y="4246900"/>
                <a:ext cx="589950" cy="633150"/>
              </a:xfrm>
              <a:custGeom>
                <a:avLst/>
                <a:gdLst/>
                <a:ahLst/>
                <a:cxnLst/>
                <a:rect l="l" t="t" r="r" b="b"/>
                <a:pathLst>
                  <a:path w="23598" h="25326" fill="none" extrusionOk="0">
                    <a:moveTo>
                      <a:pt x="1" y="25326"/>
                    </a:moveTo>
                    <a:lnTo>
                      <a:pt x="23597" y="1"/>
                    </a:ln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620;p63">
            <a:extLst>
              <a:ext uri="{FF2B5EF4-FFF2-40B4-BE49-F238E27FC236}">
                <a16:creationId xmlns:a16="http://schemas.microsoft.com/office/drawing/2014/main" id="{CE83D0B2-B889-1043-F448-39805AF6A0EC}"/>
              </a:ext>
            </a:extLst>
          </p:cNvPr>
          <p:cNvSpPr txBox="1">
            <a:spLocks/>
          </p:cNvSpPr>
          <p:nvPr/>
        </p:nvSpPr>
        <p:spPr>
          <a:xfrm>
            <a:off x="-265048" y="-68358"/>
            <a:ext cx="134112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 Semi Condensed"/>
              <a:buNone/>
              <a:defRPr sz="20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fr-FR" sz="1700" dirty="0"/>
              <a:t>M2 SEP </a:t>
            </a:r>
          </a:p>
        </p:txBody>
      </p:sp>
      <p:sp>
        <p:nvSpPr>
          <p:cNvPr id="3" name="Google Shape;1620;p63">
            <a:extLst>
              <a:ext uri="{FF2B5EF4-FFF2-40B4-BE49-F238E27FC236}">
                <a16:creationId xmlns:a16="http://schemas.microsoft.com/office/drawing/2014/main" id="{2AB4841C-CE30-4BDC-0A3A-7DA0FB36166E}"/>
              </a:ext>
            </a:extLst>
          </p:cNvPr>
          <p:cNvSpPr txBox="1">
            <a:spLocks/>
          </p:cNvSpPr>
          <p:nvPr/>
        </p:nvSpPr>
        <p:spPr>
          <a:xfrm>
            <a:off x="-495300" y="4708459"/>
            <a:ext cx="101346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 Semi Condensed"/>
              <a:buNone/>
              <a:defRPr sz="20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fr-FR" sz="1700" dirty="0"/>
              <a:t>BRUNET Alexandre – THIERUS Armand – LACROIX Amélie – ERTAS </a:t>
            </a:r>
            <a:r>
              <a:rPr lang="fr-FR" sz="1700" dirty="0" err="1"/>
              <a:t>Elif</a:t>
            </a:r>
            <a:r>
              <a:rPr lang="fr-FR" sz="1700" dirty="0"/>
              <a:t> – SEJDI Benjamin – KPADONOU Carlos  </a:t>
            </a:r>
          </a:p>
        </p:txBody>
      </p:sp>
      <p:sp>
        <p:nvSpPr>
          <p:cNvPr id="4" name="Google Shape;1620;p63">
            <a:extLst>
              <a:ext uri="{FF2B5EF4-FFF2-40B4-BE49-F238E27FC236}">
                <a16:creationId xmlns:a16="http://schemas.microsoft.com/office/drawing/2014/main" id="{31BC0743-A338-1DF1-6C31-6692C3FE2A2F}"/>
              </a:ext>
            </a:extLst>
          </p:cNvPr>
          <p:cNvSpPr txBox="1">
            <a:spLocks/>
          </p:cNvSpPr>
          <p:nvPr/>
        </p:nvSpPr>
        <p:spPr>
          <a:xfrm>
            <a:off x="7895972" y="-76200"/>
            <a:ext cx="134112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 Semi Condensed"/>
              <a:buNone/>
              <a:defRPr sz="20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fr-FR" sz="1700" dirty="0"/>
              <a:t>2023 - 2024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0;p61">
            <a:extLst>
              <a:ext uri="{FF2B5EF4-FFF2-40B4-BE49-F238E27FC236}">
                <a16:creationId xmlns:a16="http://schemas.microsoft.com/office/drawing/2014/main" id="{41619A4B-883A-C749-802C-3B5D109F7B15}"/>
              </a:ext>
            </a:extLst>
          </p:cNvPr>
          <p:cNvSpPr txBox="1">
            <a:spLocks/>
          </p:cNvSpPr>
          <p:nvPr/>
        </p:nvSpPr>
        <p:spPr>
          <a:xfrm>
            <a:off x="96644" y="0"/>
            <a:ext cx="5977054" cy="685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AutoNum type="arabicPeriod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buClr>
                <a:schemeClr val="accent4"/>
              </a:buClr>
              <a:buNone/>
            </a:pPr>
            <a:r>
              <a:rPr lang="fr-FR" sz="3600" b="1" dirty="0">
                <a:solidFill>
                  <a:schemeClr val="accent4"/>
                </a:solidFill>
              </a:rPr>
              <a:t>Modèle conceptuel de données </a:t>
            </a:r>
          </a:p>
        </p:txBody>
      </p:sp>
      <p:pic>
        <p:nvPicPr>
          <p:cNvPr id="9" name="Image 8" descr="Une image contenant texte, capture d’écran, logiciel, Site web&#10;&#10;Description générée automatiquement">
            <a:extLst>
              <a:ext uri="{FF2B5EF4-FFF2-40B4-BE49-F238E27FC236}">
                <a16:creationId xmlns:a16="http://schemas.microsoft.com/office/drawing/2014/main" id="{F6CC37AB-DA41-089E-18A5-A3CFA002F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39" y="612466"/>
            <a:ext cx="4899181" cy="453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0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0;p61">
            <a:extLst>
              <a:ext uri="{FF2B5EF4-FFF2-40B4-BE49-F238E27FC236}">
                <a16:creationId xmlns:a16="http://schemas.microsoft.com/office/drawing/2014/main" id="{41619A4B-883A-C749-802C-3B5D109F7B15}"/>
              </a:ext>
            </a:extLst>
          </p:cNvPr>
          <p:cNvSpPr txBox="1">
            <a:spLocks/>
          </p:cNvSpPr>
          <p:nvPr/>
        </p:nvSpPr>
        <p:spPr>
          <a:xfrm>
            <a:off x="22303" y="0"/>
            <a:ext cx="9121697" cy="685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AutoNum type="arabicPeriod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ctr">
              <a:buClr>
                <a:schemeClr val="accent4"/>
              </a:buClr>
              <a:buNone/>
            </a:pPr>
            <a:r>
              <a:rPr lang="fr-FR" sz="2800" b="1" dirty="0">
                <a:solidFill>
                  <a:schemeClr val="accent4"/>
                </a:solidFill>
              </a:rPr>
              <a:t>Statistiques descriptives des recommandations  (1)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7DE65E-9A51-D604-C4D0-1E3BD66E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22" y="685617"/>
            <a:ext cx="2870151" cy="38626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D7C501A-0787-0831-FF2B-AF1D6597A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618" y="696309"/>
            <a:ext cx="2715660" cy="3852000"/>
          </a:xfrm>
          <a:prstGeom prst="rect">
            <a:avLst/>
          </a:prstGeom>
        </p:spPr>
      </p:pic>
      <p:sp>
        <p:nvSpPr>
          <p:cNvPr id="11" name="Google Shape;3197;p83">
            <a:extLst>
              <a:ext uri="{FF2B5EF4-FFF2-40B4-BE49-F238E27FC236}">
                <a16:creationId xmlns:a16="http://schemas.microsoft.com/office/drawing/2014/main" id="{FE5FA11D-95E8-BA60-D10A-7BF2A405CF67}"/>
              </a:ext>
            </a:extLst>
          </p:cNvPr>
          <p:cNvSpPr/>
          <p:nvPr/>
        </p:nvSpPr>
        <p:spPr>
          <a:xfrm>
            <a:off x="251383" y="4674620"/>
            <a:ext cx="4320617" cy="218678"/>
          </a:xfrm>
          <a:prstGeom prst="roundRect">
            <a:avLst>
              <a:gd name="adj" fmla="val 236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Figure 1 : Nombre d’attrition selon la fréquence des voyages</a:t>
            </a:r>
            <a:endParaRPr sz="1200" dirty="0"/>
          </a:p>
        </p:txBody>
      </p:sp>
      <p:sp>
        <p:nvSpPr>
          <p:cNvPr id="12" name="Google Shape;3197;p83">
            <a:extLst>
              <a:ext uri="{FF2B5EF4-FFF2-40B4-BE49-F238E27FC236}">
                <a16:creationId xmlns:a16="http://schemas.microsoft.com/office/drawing/2014/main" id="{19456F77-2159-4CB7-ED1C-4281EF6A64C8}"/>
              </a:ext>
            </a:extLst>
          </p:cNvPr>
          <p:cNvSpPr/>
          <p:nvPr/>
        </p:nvSpPr>
        <p:spPr>
          <a:xfrm>
            <a:off x="5037365" y="4671104"/>
            <a:ext cx="3651738" cy="222194"/>
          </a:xfrm>
          <a:prstGeom prst="roundRect">
            <a:avLst>
              <a:gd name="adj" fmla="val 236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Figure 2 : Nombre d’attrition selon le statut marital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09336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0;p61">
            <a:extLst>
              <a:ext uri="{FF2B5EF4-FFF2-40B4-BE49-F238E27FC236}">
                <a16:creationId xmlns:a16="http://schemas.microsoft.com/office/drawing/2014/main" id="{41619A4B-883A-C749-802C-3B5D109F7B15}"/>
              </a:ext>
            </a:extLst>
          </p:cNvPr>
          <p:cNvSpPr txBox="1">
            <a:spLocks/>
          </p:cNvSpPr>
          <p:nvPr/>
        </p:nvSpPr>
        <p:spPr>
          <a:xfrm>
            <a:off x="22303" y="0"/>
            <a:ext cx="9121697" cy="685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AutoNum type="arabicPeriod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ctr">
              <a:buClr>
                <a:schemeClr val="accent4"/>
              </a:buClr>
              <a:buNone/>
            </a:pPr>
            <a:r>
              <a:rPr lang="fr-FR" sz="2800" b="1" dirty="0">
                <a:solidFill>
                  <a:schemeClr val="accent4"/>
                </a:solidFill>
              </a:rPr>
              <a:t>Statistiques descriptives des recommandations  (2)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41EA05-7AFE-5574-5CF9-82608DDE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28" y="685617"/>
            <a:ext cx="3883321" cy="4208657"/>
          </a:xfrm>
          <a:prstGeom prst="rect">
            <a:avLst/>
          </a:prstGeom>
        </p:spPr>
      </p:pic>
      <p:sp>
        <p:nvSpPr>
          <p:cNvPr id="5" name="Google Shape;3197;p83">
            <a:extLst>
              <a:ext uri="{FF2B5EF4-FFF2-40B4-BE49-F238E27FC236}">
                <a16:creationId xmlns:a16="http://schemas.microsoft.com/office/drawing/2014/main" id="{70AC6A4F-F282-F724-CFA3-59A3CCD79231}"/>
              </a:ext>
            </a:extLst>
          </p:cNvPr>
          <p:cNvSpPr/>
          <p:nvPr/>
        </p:nvSpPr>
        <p:spPr>
          <a:xfrm>
            <a:off x="4955722" y="4327071"/>
            <a:ext cx="3651738" cy="567203"/>
          </a:xfrm>
          <a:prstGeom prst="roundRect">
            <a:avLst>
              <a:gd name="adj" fmla="val 236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Figure 3 : Nombre d’attrition selon la satisfaction des employés de leur environnement de travail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13719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0;p61">
            <a:extLst>
              <a:ext uri="{FF2B5EF4-FFF2-40B4-BE49-F238E27FC236}">
                <a16:creationId xmlns:a16="http://schemas.microsoft.com/office/drawing/2014/main" id="{41619A4B-883A-C749-802C-3B5D109F7B15}"/>
              </a:ext>
            </a:extLst>
          </p:cNvPr>
          <p:cNvSpPr txBox="1">
            <a:spLocks/>
          </p:cNvSpPr>
          <p:nvPr/>
        </p:nvSpPr>
        <p:spPr>
          <a:xfrm>
            <a:off x="22303" y="0"/>
            <a:ext cx="9121697" cy="685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AutoNum type="arabicPeriod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ctr">
              <a:buClr>
                <a:schemeClr val="accent4"/>
              </a:buClr>
              <a:buNone/>
            </a:pPr>
            <a:r>
              <a:rPr lang="fr-FR" sz="2800" b="1" dirty="0">
                <a:solidFill>
                  <a:schemeClr val="accent4"/>
                </a:solidFill>
              </a:rPr>
              <a:t>Statistiques descriptives des recommandations  (3)</a:t>
            </a:r>
          </a:p>
        </p:txBody>
      </p:sp>
      <p:pic>
        <p:nvPicPr>
          <p:cNvPr id="1030" name="Picture 6" descr="La procédure SGPlot">
            <a:extLst>
              <a:ext uri="{FF2B5EF4-FFF2-40B4-BE49-F238E27FC236}">
                <a16:creationId xmlns:a16="http://schemas.microsoft.com/office/drawing/2014/main" id="{CD9928B3-0288-A09F-7071-070B55DE1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52" y="685616"/>
            <a:ext cx="5780559" cy="433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3197;p83">
            <a:extLst>
              <a:ext uri="{FF2B5EF4-FFF2-40B4-BE49-F238E27FC236}">
                <a16:creationId xmlns:a16="http://schemas.microsoft.com/office/drawing/2014/main" id="{D40223AA-509C-8495-3D49-CAE7CD0FBB66}"/>
              </a:ext>
            </a:extLst>
          </p:cNvPr>
          <p:cNvSpPr/>
          <p:nvPr/>
        </p:nvSpPr>
        <p:spPr>
          <a:xfrm>
            <a:off x="6162089" y="4335418"/>
            <a:ext cx="2908432" cy="685617"/>
          </a:xfrm>
          <a:prstGeom prst="roundRect">
            <a:avLst>
              <a:gd name="adj" fmla="val 236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Figure 4 : Taux d’attrition par année avec le manager actuel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68514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0;p61">
            <a:extLst>
              <a:ext uri="{FF2B5EF4-FFF2-40B4-BE49-F238E27FC236}">
                <a16:creationId xmlns:a16="http://schemas.microsoft.com/office/drawing/2014/main" id="{41619A4B-883A-C749-802C-3B5D109F7B15}"/>
              </a:ext>
            </a:extLst>
          </p:cNvPr>
          <p:cNvSpPr txBox="1">
            <a:spLocks/>
          </p:cNvSpPr>
          <p:nvPr/>
        </p:nvSpPr>
        <p:spPr>
          <a:xfrm>
            <a:off x="22303" y="0"/>
            <a:ext cx="9121697" cy="685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AutoNum type="arabicPeriod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ctr">
              <a:buClr>
                <a:schemeClr val="accent4"/>
              </a:buClr>
              <a:buNone/>
            </a:pPr>
            <a:r>
              <a:rPr lang="fr-FR" sz="2800" b="1" dirty="0">
                <a:solidFill>
                  <a:schemeClr val="accent4"/>
                </a:solidFill>
              </a:rPr>
              <a:t>Statistiques descriptives des recommandations  (4)</a:t>
            </a:r>
          </a:p>
        </p:txBody>
      </p:sp>
      <p:sp>
        <p:nvSpPr>
          <p:cNvPr id="3" name="Google Shape;3197;p83">
            <a:extLst>
              <a:ext uri="{FF2B5EF4-FFF2-40B4-BE49-F238E27FC236}">
                <a16:creationId xmlns:a16="http://schemas.microsoft.com/office/drawing/2014/main" id="{D40223AA-509C-8495-3D49-CAE7CD0FBB66}"/>
              </a:ext>
            </a:extLst>
          </p:cNvPr>
          <p:cNvSpPr/>
          <p:nvPr/>
        </p:nvSpPr>
        <p:spPr>
          <a:xfrm>
            <a:off x="6162089" y="4335418"/>
            <a:ext cx="2908432" cy="685617"/>
          </a:xfrm>
          <a:prstGeom prst="roundRect">
            <a:avLst>
              <a:gd name="adj" fmla="val 236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Figure 5 : Taux d’attrition par le nombre d’année après la dernière promotion</a:t>
            </a:r>
            <a:endParaRPr sz="1200" dirty="0"/>
          </a:p>
        </p:txBody>
      </p:sp>
      <p:pic>
        <p:nvPicPr>
          <p:cNvPr id="2050" name="Picture 2" descr="La procédure SGPlot">
            <a:extLst>
              <a:ext uri="{FF2B5EF4-FFF2-40B4-BE49-F238E27FC236}">
                <a16:creationId xmlns:a16="http://schemas.microsoft.com/office/drawing/2014/main" id="{3FD77922-05D1-0D53-8613-DB26A013D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5" y="685617"/>
            <a:ext cx="576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13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97;p83">
            <a:extLst>
              <a:ext uri="{FF2B5EF4-FFF2-40B4-BE49-F238E27FC236}">
                <a16:creationId xmlns:a16="http://schemas.microsoft.com/office/drawing/2014/main" id="{5D8DADDC-C4F0-D851-E69E-88EAF875C384}"/>
              </a:ext>
            </a:extLst>
          </p:cNvPr>
          <p:cNvSpPr/>
          <p:nvPr/>
        </p:nvSpPr>
        <p:spPr>
          <a:xfrm>
            <a:off x="2302192" y="4717199"/>
            <a:ext cx="4671060" cy="283392"/>
          </a:xfrm>
          <a:prstGeom prst="roundRect">
            <a:avLst>
              <a:gd name="adj" fmla="val 236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Figure 6 : Estimation du rapport de cotes des employés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8E25E3-6FE5-5DA0-93AF-1AA536B8E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72" y="54366"/>
            <a:ext cx="4786900" cy="461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8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97;p83">
            <a:extLst>
              <a:ext uri="{FF2B5EF4-FFF2-40B4-BE49-F238E27FC236}">
                <a16:creationId xmlns:a16="http://schemas.microsoft.com/office/drawing/2014/main" id="{5D8DADDC-C4F0-D851-E69E-88EAF875C384}"/>
              </a:ext>
            </a:extLst>
          </p:cNvPr>
          <p:cNvSpPr/>
          <p:nvPr/>
        </p:nvSpPr>
        <p:spPr>
          <a:xfrm>
            <a:off x="624839" y="1584374"/>
            <a:ext cx="3467250" cy="283392"/>
          </a:xfrm>
          <a:prstGeom prst="roundRect">
            <a:avLst>
              <a:gd name="adj" fmla="val 236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Figure 7 : Taux d’attrition des employés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C0FC3D-85D9-D83E-5FB6-50304613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8" y="410850"/>
            <a:ext cx="3475021" cy="10440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2E0BDD7-C44B-DBD1-2E85-4DB08245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11" y="319948"/>
            <a:ext cx="3977788" cy="119644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E8CB474-4C82-04AF-BE28-B1DAAAFEE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44" y="2282143"/>
            <a:ext cx="3772227" cy="19204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7D689F2-EA3D-1A03-5C96-A54BF5C25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860" y="3044207"/>
            <a:ext cx="3650296" cy="1173582"/>
          </a:xfrm>
          <a:prstGeom prst="rect">
            <a:avLst/>
          </a:prstGeom>
        </p:spPr>
      </p:pic>
      <p:sp>
        <p:nvSpPr>
          <p:cNvPr id="12" name="Google Shape;3197;p83">
            <a:extLst>
              <a:ext uri="{FF2B5EF4-FFF2-40B4-BE49-F238E27FC236}">
                <a16:creationId xmlns:a16="http://schemas.microsoft.com/office/drawing/2014/main" id="{36CADF63-8464-695C-6FA9-D7FD71495A38}"/>
              </a:ext>
            </a:extLst>
          </p:cNvPr>
          <p:cNvSpPr/>
          <p:nvPr/>
        </p:nvSpPr>
        <p:spPr>
          <a:xfrm>
            <a:off x="4903309" y="1599614"/>
            <a:ext cx="3977790" cy="283392"/>
          </a:xfrm>
          <a:prstGeom prst="roundRect">
            <a:avLst>
              <a:gd name="adj" fmla="val 236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Figure 8 : Taux de déplacements des employés</a:t>
            </a:r>
            <a:endParaRPr dirty="0"/>
          </a:p>
        </p:txBody>
      </p:sp>
      <p:sp>
        <p:nvSpPr>
          <p:cNvPr id="13" name="Google Shape;3197;p83">
            <a:extLst>
              <a:ext uri="{FF2B5EF4-FFF2-40B4-BE49-F238E27FC236}">
                <a16:creationId xmlns:a16="http://schemas.microsoft.com/office/drawing/2014/main" id="{0124251C-F4E1-89D5-26D9-BDEE7EECF1C7}"/>
              </a:ext>
            </a:extLst>
          </p:cNvPr>
          <p:cNvSpPr/>
          <p:nvPr/>
        </p:nvSpPr>
        <p:spPr>
          <a:xfrm>
            <a:off x="468464" y="4328789"/>
            <a:ext cx="3772227" cy="403861"/>
          </a:xfrm>
          <a:prstGeom prst="roundRect">
            <a:avLst>
              <a:gd name="adj" fmla="val 236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Figure 9 : Les différentes formations des employés</a:t>
            </a:r>
            <a:endParaRPr dirty="0"/>
          </a:p>
        </p:txBody>
      </p:sp>
      <p:sp>
        <p:nvSpPr>
          <p:cNvPr id="14" name="Google Shape;3197;p83">
            <a:extLst>
              <a:ext uri="{FF2B5EF4-FFF2-40B4-BE49-F238E27FC236}">
                <a16:creationId xmlns:a16="http://schemas.microsoft.com/office/drawing/2014/main" id="{6F66AC69-D810-C835-0223-02E8FE586479}"/>
              </a:ext>
            </a:extLst>
          </p:cNvPr>
          <p:cNvSpPr/>
          <p:nvPr/>
        </p:nvSpPr>
        <p:spPr>
          <a:xfrm>
            <a:off x="5032860" y="4344029"/>
            <a:ext cx="3650295" cy="283392"/>
          </a:xfrm>
          <a:prstGeom prst="roundRect">
            <a:avLst>
              <a:gd name="adj" fmla="val 236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Figure 10 : Statut marital des employés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57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97;p83">
            <a:extLst>
              <a:ext uri="{FF2B5EF4-FFF2-40B4-BE49-F238E27FC236}">
                <a16:creationId xmlns:a16="http://schemas.microsoft.com/office/drawing/2014/main" id="{5D8DADDC-C4F0-D851-E69E-88EAF875C384}"/>
              </a:ext>
            </a:extLst>
          </p:cNvPr>
          <p:cNvSpPr/>
          <p:nvPr/>
        </p:nvSpPr>
        <p:spPr>
          <a:xfrm>
            <a:off x="525418" y="2225039"/>
            <a:ext cx="4176122" cy="283392"/>
          </a:xfrm>
          <a:prstGeom prst="roundRect">
            <a:avLst>
              <a:gd name="adj" fmla="val 236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Figure 11 : Satisfaction des employés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F2275B-8331-F8A4-995D-41FEFEF28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8" y="449435"/>
            <a:ext cx="4176122" cy="16613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5FBD615-5A5B-CC8E-83AF-1299AF6B9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895" y="1401935"/>
            <a:ext cx="3543607" cy="2865368"/>
          </a:xfrm>
          <a:prstGeom prst="rect">
            <a:avLst/>
          </a:prstGeom>
        </p:spPr>
      </p:pic>
      <p:sp>
        <p:nvSpPr>
          <p:cNvPr id="10" name="Google Shape;3197;p83">
            <a:extLst>
              <a:ext uri="{FF2B5EF4-FFF2-40B4-BE49-F238E27FC236}">
                <a16:creationId xmlns:a16="http://schemas.microsoft.com/office/drawing/2014/main" id="{EE366489-E9E3-C1C1-416E-4F44239F9F01}"/>
              </a:ext>
            </a:extLst>
          </p:cNvPr>
          <p:cNvSpPr/>
          <p:nvPr/>
        </p:nvSpPr>
        <p:spPr>
          <a:xfrm>
            <a:off x="5268895" y="4389118"/>
            <a:ext cx="3543607" cy="434341"/>
          </a:xfrm>
          <a:prstGeom prst="roundRect">
            <a:avLst>
              <a:gd name="adj" fmla="val 236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Figure 12 : Les variables supprimées suite à la sélection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229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63"/>
          <p:cNvGrpSpPr/>
          <p:nvPr/>
        </p:nvGrpSpPr>
        <p:grpSpPr>
          <a:xfrm>
            <a:off x="1999550" y="540000"/>
            <a:ext cx="5145000" cy="895127"/>
            <a:chOff x="1999550" y="540000"/>
            <a:chExt cx="5145000" cy="895127"/>
          </a:xfrm>
        </p:grpSpPr>
        <p:sp>
          <p:nvSpPr>
            <p:cNvPr id="1617" name="Google Shape;1617;p63"/>
            <p:cNvSpPr/>
            <p:nvPr/>
          </p:nvSpPr>
          <p:spPr>
            <a:xfrm>
              <a:off x="1999550" y="540000"/>
              <a:ext cx="51450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618" name="Google Shape;1618;p63"/>
            <p:cNvSpPr/>
            <p:nvPr/>
          </p:nvSpPr>
          <p:spPr>
            <a:xfrm rot="10800000" flipH="1">
              <a:off x="4415283" y="1166027"/>
              <a:ext cx="311400" cy="2691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9" name="Google Shape;1619;p63"/>
          <p:cNvSpPr txBox="1">
            <a:spLocks noGrp="1"/>
          </p:cNvSpPr>
          <p:nvPr>
            <p:ph type="title"/>
          </p:nvPr>
        </p:nvSpPr>
        <p:spPr>
          <a:xfrm>
            <a:off x="1368179" y="2369788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20" name="Google Shape;1620;p63"/>
          <p:cNvSpPr txBox="1">
            <a:spLocks noGrp="1"/>
          </p:cNvSpPr>
          <p:nvPr>
            <p:ph type="subTitle" idx="1"/>
          </p:nvPr>
        </p:nvSpPr>
        <p:spPr>
          <a:xfrm>
            <a:off x="1468783" y="3608726"/>
            <a:ext cx="175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Problématique</a:t>
            </a:r>
            <a:endParaRPr dirty="0"/>
          </a:p>
        </p:txBody>
      </p:sp>
      <p:sp>
        <p:nvSpPr>
          <p:cNvPr id="1621" name="Google Shape;1621;p63"/>
          <p:cNvSpPr txBox="1">
            <a:spLocks noGrp="1"/>
          </p:cNvSpPr>
          <p:nvPr>
            <p:ph type="subTitle" idx="2"/>
          </p:nvPr>
        </p:nvSpPr>
        <p:spPr>
          <a:xfrm>
            <a:off x="1672780" y="3002387"/>
            <a:ext cx="1344000" cy="4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</a:t>
            </a:r>
            <a:endParaRPr dirty="0"/>
          </a:p>
        </p:txBody>
      </p:sp>
      <p:sp>
        <p:nvSpPr>
          <p:cNvPr id="1622" name="Google Shape;1622;p63"/>
          <p:cNvSpPr txBox="1">
            <a:spLocks noGrp="1"/>
          </p:cNvSpPr>
          <p:nvPr>
            <p:ph type="title" idx="3"/>
          </p:nvPr>
        </p:nvSpPr>
        <p:spPr>
          <a:xfrm>
            <a:off x="3594450" y="2369788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23" name="Google Shape;1623;p63"/>
          <p:cNvSpPr txBox="1">
            <a:spLocks noGrp="1"/>
          </p:cNvSpPr>
          <p:nvPr>
            <p:ph type="subTitle" idx="4"/>
          </p:nvPr>
        </p:nvSpPr>
        <p:spPr>
          <a:xfrm>
            <a:off x="3693933" y="3516412"/>
            <a:ext cx="175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" dirty="0"/>
              <a:t>Régression logistique </a:t>
            </a:r>
            <a:endParaRPr dirty="0"/>
          </a:p>
        </p:txBody>
      </p:sp>
      <p:sp>
        <p:nvSpPr>
          <p:cNvPr id="1624" name="Google Shape;1624;p63"/>
          <p:cNvSpPr txBox="1">
            <a:spLocks noGrp="1"/>
          </p:cNvSpPr>
          <p:nvPr>
            <p:ph type="subTitle" idx="5"/>
          </p:nvPr>
        </p:nvSpPr>
        <p:spPr>
          <a:xfrm>
            <a:off x="3693933" y="3002387"/>
            <a:ext cx="1754100" cy="4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</a:t>
            </a:r>
            <a:endParaRPr dirty="0"/>
          </a:p>
        </p:txBody>
      </p:sp>
      <p:sp>
        <p:nvSpPr>
          <p:cNvPr id="1625" name="Google Shape;1625;p63"/>
          <p:cNvSpPr txBox="1">
            <a:spLocks noGrp="1"/>
          </p:cNvSpPr>
          <p:nvPr>
            <p:ph type="title" idx="6"/>
          </p:nvPr>
        </p:nvSpPr>
        <p:spPr>
          <a:xfrm>
            <a:off x="5820721" y="2369788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26" name="Google Shape;1626;p63"/>
          <p:cNvSpPr txBox="1">
            <a:spLocks noGrp="1"/>
          </p:cNvSpPr>
          <p:nvPr>
            <p:ph type="subTitle" idx="7"/>
          </p:nvPr>
        </p:nvSpPr>
        <p:spPr>
          <a:xfrm>
            <a:off x="5921117" y="3516412"/>
            <a:ext cx="175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" dirty="0"/>
              <a:t>Les recommandations</a:t>
            </a:r>
            <a:endParaRPr dirty="0"/>
          </a:p>
        </p:txBody>
      </p:sp>
      <p:sp>
        <p:nvSpPr>
          <p:cNvPr id="1627" name="Google Shape;1627;p63"/>
          <p:cNvSpPr txBox="1">
            <a:spLocks noGrp="1"/>
          </p:cNvSpPr>
          <p:nvPr>
            <p:ph type="subTitle" idx="8"/>
          </p:nvPr>
        </p:nvSpPr>
        <p:spPr>
          <a:xfrm>
            <a:off x="5920200" y="3002387"/>
            <a:ext cx="1754100" cy="4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628" name="Google Shape;1628;p63"/>
          <p:cNvSpPr txBox="1">
            <a:spLocks noGrp="1"/>
          </p:cNvSpPr>
          <p:nvPr>
            <p:ph type="title" idx="9"/>
          </p:nvPr>
        </p:nvSpPr>
        <p:spPr>
          <a:xfrm>
            <a:off x="1060750" y="649224"/>
            <a:ext cx="7020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7" name="Google Shape;1587;p61"/>
          <p:cNvGrpSpPr/>
          <p:nvPr/>
        </p:nvGrpSpPr>
        <p:grpSpPr>
          <a:xfrm>
            <a:off x="1116275" y="521925"/>
            <a:ext cx="6911400" cy="811182"/>
            <a:chOff x="1116275" y="521925"/>
            <a:chExt cx="6911400" cy="811182"/>
          </a:xfrm>
        </p:grpSpPr>
        <p:sp>
          <p:nvSpPr>
            <p:cNvPr id="1588" name="Google Shape;1588;p61"/>
            <p:cNvSpPr/>
            <p:nvPr/>
          </p:nvSpPr>
          <p:spPr>
            <a:xfrm>
              <a:off x="1116275" y="521925"/>
              <a:ext cx="6911400" cy="66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61"/>
            <p:cNvSpPr/>
            <p:nvPr/>
          </p:nvSpPr>
          <p:spPr>
            <a:xfrm rot="3597242">
              <a:off x="4457341" y="996652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" name="Google Shape;1590;p61"/>
          <p:cNvSpPr txBox="1">
            <a:spLocks noGrp="1"/>
          </p:cNvSpPr>
          <p:nvPr>
            <p:ph type="body" idx="1"/>
          </p:nvPr>
        </p:nvSpPr>
        <p:spPr>
          <a:xfrm>
            <a:off x="4621939" y="1204432"/>
            <a:ext cx="3591267" cy="32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dk1"/>
                </a:solidFill>
              </a:rPr>
              <a:t>15 % des employés quittent leur poste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chemeClr val="dk1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600" dirty="0"/>
              <a:t>Les projets de l’entreprise sont retardés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dk1"/>
                </a:solidFill>
              </a:rPr>
              <a:t>Augmentation des coûts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591" name="Google Shape;1591;p61"/>
          <p:cNvSpPr txBox="1">
            <a:spLocks noGrp="1"/>
          </p:cNvSpPr>
          <p:nvPr>
            <p:ph type="title"/>
          </p:nvPr>
        </p:nvSpPr>
        <p:spPr>
          <a:xfrm>
            <a:off x="1246700" y="652200"/>
            <a:ext cx="66468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</a:t>
            </a:r>
            <a:endParaRPr dirty="0"/>
          </a:p>
        </p:txBody>
      </p:sp>
      <p:sp>
        <p:nvSpPr>
          <p:cNvPr id="2" name="Google Shape;1590;p61">
            <a:extLst>
              <a:ext uri="{FF2B5EF4-FFF2-40B4-BE49-F238E27FC236}">
                <a16:creationId xmlns:a16="http://schemas.microsoft.com/office/drawing/2014/main" id="{F8453686-7273-CC53-20F6-FCC98D94FB98}"/>
              </a:ext>
            </a:extLst>
          </p:cNvPr>
          <p:cNvSpPr txBox="1">
            <a:spLocks/>
          </p:cNvSpPr>
          <p:nvPr/>
        </p:nvSpPr>
        <p:spPr>
          <a:xfrm>
            <a:off x="1246700" y="1082004"/>
            <a:ext cx="3095220" cy="3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AutoNum type="arabicPeriod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600" dirty="0"/>
              <a:t>+ 4 000 employés dans l’entreprise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600" dirty="0"/>
              <a:t> Sondage sur leurs ressentis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600" dirty="0"/>
              <a:t> Comprendre l’attrition </a:t>
            </a:r>
          </a:p>
        </p:txBody>
      </p:sp>
      <p:grpSp>
        <p:nvGrpSpPr>
          <p:cNvPr id="3" name="Google Shape;13976;p139">
            <a:extLst>
              <a:ext uri="{FF2B5EF4-FFF2-40B4-BE49-F238E27FC236}">
                <a16:creationId xmlns:a16="http://schemas.microsoft.com/office/drawing/2014/main" id="{9684736B-E048-7247-1BEE-7C09DCF9460A}"/>
              </a:ext>
            </a:extLst>
          </p:cNvPr>
          <p:cNvGrpSpPr/>
          <p:nvPr/>
        </p:nvGrpSpPr>
        <p:grpSpPr>
          <a:xfrm>
            <a:off x="2892210" y="3736074"/>
            <a:ext cx="718948" cy="718387"/>
            <a:chOff x="882590" y="2438360"/>
            <a:chExt cx="337310" cy="337047"/>
          </a:xfrm>
        </p:grpSpPr>
        <p:sp>
          <p:nvSpPr>
            <p:cNvPr id="4" name="Google Shape;13977;p139">
              <a:extLst>
                <a:ext uri="{FF2B5EF4-FFF2-40B4-BE49-F238E27FC236}">
                  <a16:creationId xmlns:a16="http://schemas.microsoft.com/office/drawing/2014/main" id="{340AD567-94A1-7E96-86F7-B0B8F2A7EE82}"/>
                </a:ext>
              </a:extLst>
            </p:cNvPr>
            <p:cNvSpPr/>
            <p:nvPr/>
          </p:nvSpPr>
          <p:spPr>
            <a:xfrm>
              <a:off x="992934" y="2438360"/>
              <a:ext cx="114625" cy="337047"/>
            </a:xfrm>
            <a:custGeom>
              <a:avLst/>
              <a:gdLst/>
              <a:ahLst/>
              <a:cxnLst/>
              <a:rect l="l" t="t" r="r" b="b"/>
              <a:pathLst>
                <a:path w="4365" h="12835" extrusionOk="0">
                  <a:moveTo>
                    <a:pt x="0" y="0"/>
                  </a:moveTo>
                  <a:lnTo>
                    <a:pt x="0" y="12834"/>
                  </a:lnTo>
                  <a:lnTo>
                    <a:pt x="4364" y="12834"/>
                  </a:lnTo>
                  <a:lnTo>
                    <a:pt x="4364" y="0"/>
                  </a:ln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978;p139">
              <a:extLst>
                <a:ext uri="{FF2B5EF4-FFF2-40B4-BE49-F238E27FC236}">
                  <a16:creationId xmlns:a16="http://schemas.microsoft.com/office/drawing/2014/main" id="{521CE39A-0DD6-400C-9C94-BDF323EE2DFA}"/>
                </a:ext>
              </a:extLst>
            </p:cNvPr>
            <p:cNvSpPr/>
            <p:nvPr/>
          </p:nvSpPr>
          <p:spPr>
            <a:xfrm>
              <a:off x="1081640" y="2438360"/>
              <a:ext cx="25919" cy="337047"/>
            </a:xfrm>
            <a:custGeom>
              <a:avLst/>
              <a:gdLst/>
              <a:ahLst/>
              <a:cxnLst/>
              <a:rect l="l" t="t" r="r" b="b"/>
              <a:pathLst>
                <a:path w="987" h="12835" extrusionOk="0">
                  <a:moveTo>
                    <a:pt x="0" y="0"/>
                  </a:moveTo>
                  <a:lnTo>
                    <a:pt x="0" y="12834"/>
                  </a:lnTo>
                  <a:lnTo>
                    <a:pt x="986" y="12834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C5D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979;p139">
              <a:extLst>
                <a:ext uri="{FF2B5EF4-FFF2-40B4-BE49-F238E27FC236}">
                  <a16:creationId xmlns:a16="http://schemas.microsoft.com/office/drawing/2014/main" id="{E463639F-3EB2-CF2F-1C8C-7B7B0156FD1A}"/>
                </a:ext>
              </a:extLst>
            </p:cNvPr>
            <p:cNvSpPr/>
            <p:nvPr/>
          </p:nvSpPr>
          <p:spPr>
            <a:xfrm>
              <a:off x="882590" y="2438360"/>
              <a:ext cx="112367" cy="337047"/>
            </a:xfrm>
            <a:custGeom>
              <a:avLst/>
              <a:gdLst/>
              <a:ahLst/>
              <a:cxnLst/>
              <a:rect l="l" t="t" r="r" b="b"/>
              <a:pathLst>
                <a:path w="4279" h="12835" extrusionOk="0">
                  <a:moveTo>
                    <a:pt x="986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1" y="11858"/>
                  </a:lnTo>
                  <a:cubicBezTo>
                    <a:pt x="1" y="12394"/>
                    <a:pt x="441" y="12834"/>
                    <a:pt x="986" y="12834"/>
                  </a:cubicBezTo>
                  <a:lnTo>
                    <a:pt x="4279" y="12834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980;p139">
              <a:extLst>
                <a:ext uri="{FF2B5EF4-FFF2-40B4-BE49-F238E27FC236}">
                  <a16:creationId xmlns:a16="http://schemas.microsoft.com/office/drawing/2014/main" id="{8B3D8D35-1451-B6B2-1F31-5373DEEDACC7}"/>
                </a:ext>
              </a:extLst>
            </p:cNvPr>
            <p:cNvSpPr/>
            <p:nvPr/>
          </p:nvSpPr>
          <p:spPr>
            <a:xfrm>
              <a:off x="969799" y="2438360"/>
              <a:ext cx="25157" cy="337047"/>
            </a:xfrm>
            <a:custGeom>
              <a:avLst/>
              <a:gdLst/>
              <a:ahLst/>
              <a:cxnLst/>
              <a:rect l="l" t="t" r="r" b="b"/>
              <a:pathLst>
                <a:path w="958" h="12835" extrusionOk="0">
                  <a:moveTo>
                    <a:pt x="1" y="0"/>
                  </a:moveTo>
                  <a:lnTo>
                    <a:pt x="1" y="12834"/>
                  </a:lnTo>
                  <a:lnTo>
                    <a:pt x="958" y="12834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AAB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981;p139">
              <a:extLst>
                <a:ext uri="{FF2B5EF4-FFF2-40B4-BE49-F238E27FC236}">
                  <a16:creationId xmlns:a16="http://schemas.microsoft.com/office/drawing/2014/main" id="{C733C8A0-BC70-733F-9AB0-35FC5763557F}"/>
                </a:ext>
              </a:extLst>
            </p:cNvPr>
            <p:cNvSpPr/>
            <p:nvPr/>
          </p:nvSpPr>
          <p:spPr>
            <a:xfrm>
              <a:off x="1106010" y="2438360"/>
              <a:ext cx="113890" cy="337047"/>
            </a:xfrm>
            <a:custGeom>
              <a:avLst/>
              <a:gdLst/>
              <a:ahLst/>
              <a:cxnLst/>
              <a:rect l="l" t="t" r="r" b="b"/>
              <a:pathLst>
                <a:path w="4337" h="12835" extrusionOk="0">
                  <a:moveTo>
                    <a:pt x="3358" y="0"/>
                  </a:moveTo>
                  <a:cubicBezTo>
                    <a:pt x="3352" y="0"/>
                    <a:pt x="3347" y="0"/>
                    <a:pt x="3341" y="0"/>
                  </a:cubicBezTo>
                  <a:lnTo>
                    <a:pt x="1" y="0"/>
                  </a:lnTo>
                  <a:lnTo>
                    <a:pt x="1" y="12834"/>
                  </a:lnTo>
                  <a:lnTo>
                    <a:pt x="3341" y="12834"/>
                  </a:lnTo>
                  <a:cubicBezTo>
                    <a:pt x="3886" y="12834"/>
                    <a:pt x="4326" y="12403"/>
                    <a:pt x="4336" y="11858"/>
                  </a:cubicBezTo>
                  <a:lnTo>
                    <a:pt x="4336" y="976"/>
                  </a:lnTo>
                  <a:cubicBezTo>
                    <a:pt x="4327" y="437"/>
                    <a:pt x="3896" y="0"/>
                    <a:pt x="3358" y="0"/>
                  </a:cubicBezTo>
                  <a:close/>
                </a:path>
              </a:pathLst>
            </a:custGeom>
            <a:solidFill>
              <a:srgbClr val="DF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982;p139">
              <a:extLst>
                <a:ext uri="{FF2B5EF4-FFF2-40B4-BE49-F238E27FC236}">
                  <a16:creationId xmlns:a16="http://schemas.microsoft.com/office/drawing/2014/main" id="{E445BA7D-28E9-2C3A-6719-5F2E950A7D1A}"/>
                </a:ext>
              </a:extLst>
            </p:cNvPr>
            <p:cNvSpPr/>
            <p:nvPr/>
          </p:nvSpPr>
          <p:spPr>
            <a:xfrm>
              <a:off x="1167852" y="2438360"/>
              <a:ext cx="52047" cy="337047"/>
            </a:xfrm>
            <a:custGeom>
              <a:avLst/>
              <a:gdLst/>
              <a:ahLst/>
              <a:cxnLst/>
              <a:rect l="l" t="t" r="r" b="b"/>
              <a:pathLst>
                <a:path w="1982" h="12835" extrusionOk="0">
                  <a:moveTo>
                    <a:pt x="17" y="0"/>
                  </a:moveTo>
                  <a:cubicBezTo>
                    <a:pt x="12" y="0"/>
                    <a:pt x="6" y="0"/>
                    <a:pt x="0" y="0"/>
                  </a:cubicBezTo>
                  <a:lnTo>
                    <a:pt x="35" y="0"/>
                  </a:lnTo>
                  <a:cubicBezTo>
                    <a:pt x="29" y="0"/>
                    <a:pt x="23" y="0"/>
                    <a:pt x="17" y="0"/>
                  </a:cubicBezTo>
                  <a:close/>
                  <a:moveTo>
                    <a:pt x="0" y="12834"/>
                  </a:moveTo>
                  <a:cubicBezTo>
                    <a:pt x="6" y="12834"/>
                    <a:pt x="12" y="12834"/>
                    <a:pt x="17" y="12834"/>
                  </a:cubicBezTo>
                  <a:cubicBezTo>
                    <a:pt x="23" y="12834"/>
                    <a:pt x="29" y="12834"/>
                    <a:pt x="35" y="12834"/>
                  </a:cubicBezTo>
                  <a:close/>
                  <a:moveTo>
                    <a:pt x="1003" y="0"/>
                  </a:moveTo>
                  <a:cubicBezTo>
                    <a:pt x="997" y="0"/>
                    <a:pt x="992" y="0"/>
                    <a:pt x="986" y="0"/>
                  </a:cubicBezTo>
                  <a:lnTo>
                    <a:pt x="35" y="0"/>
                  </a:lnTo>
                  <a:cubicBezTo>
                    <a:pt x="565" y="10"/>
                    <a:pt x="995" y="443"/>
                    <a:pt x="995" y="976"/>
                  </a:cubicBezTo>
                  <a:lnTo>
                    <a:pt x="995" y="11858"/>
                  </a:lnTo>
                  <a:cubicBezTo>
                    <a:pt x="995" y="12392"/>
                    <a:pt x="565" y="12825"/>
                    <a:pt x="35" y="12834"/>
                  </a:cubicBezTo>
                  <a:lnTo>
                    <a:pt x="986" y="12834"/>
                  </a:lnTo>
                  <a:cubicBezTo>
                    <a:pt x="992" y="12834"/>
                    <a:pt x="997" y="12834"/>
                    <a:pt x="1003" y="12834"/>
                  </a:cubicBezTo>
                  <a:cubicBezTo>
                    <a:pt x="1541" y="12834"/>
                    <a:pt x="1972" y="12398"/>
                    <a:pt x="1981" y="11858"/>
                  </a:cubicBezTo>
                  <a:lnTo>
                    <a:pt x="1981" y="976"/>
                  </a:lnTo>
                  <a:cubicBezTo>
                    <a:pt x="1972" y="437"/>
                    <a:pt x="1541" y="0"/>
                    <a:pt x="100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83;p139">
              <a:extLst>
                <a:ext uri="{FF2B5EF4-FFF2-40B4-BE49-F238E27FC236}">
                  <a16:creationId xmlns:a16="http://schemas.microsoft.com/office/drawing/2014/main" id="{12229E32-3873-656F-D9A5-AAB8F810AB71}"/>
                </a:ext>
              </a:extLst>
            </p:cNvPr>
            <p:cNvSpPr/>
            <p:nvPr/>
          </p:nvSpPr>
          <p:spPr>
            <a:xfrm>
              <a:off x="922058" y="2707525"/>
              <a:ext cx="33193" cy="33193"/>
            </a:xfrm>
            <a:custGeom>
              <a:avLst/>
              <a:gdLst/>
              <a:ahLst/>
              <a:cxnLst/>
              <a:rect l="l" t="t" r="r" b="b"/>
              <a:pathLst>
                <a:path w="1264" h="1264" extrusionOk="0">
                  <a:moveTo>
                    <a:pt x="632" y="0"/>
                  </a:moveTo>
                  <a:cubicBezTo>
                    <a:pt x="278" y="0"/>
                    <a:pt x="0" y="278"/>
                    <a:pt x="0" y="632"/>
                  </a:cubicBezTo>
                  <a:cubicBezTo>
                    <a:pt x="0" y="976"/>
                    <a:pt x="278" y="1263"/>
                    <a:pt x="632" y="1263"/>
                  </a:cubicBezTo>
                  <a:cubicBezTo>
                    <a:pt x="976" y="1263"/>
                    <a:pt x="1264" y="976"/>
                    <a:pt x="1264" y="632"/>
                  </a:cubicBezTo>
                  <a:cubicBezTo>
                    <a:pt x="1264" y="278"/>
                    <a:pt x="976" y="0"/>
                    <a:pt x="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84;p139">
              <a:extLst>
                <a:ext uri="{FF2B5EF4-FFF2-40B4-BE49-F238E27FC236}">
                  <a16:creationId xmlns:a16="http://schemas.microsoft.com/office/drawing/2014/main" id="{43A8481F-28DD-17F1-75B3-15C42989CA4C}"/>
                </a:ext>
              </a:extLst>
            </p:cNvPr>
            <p:cNvSpPr/>
            <p:nvPr/>
          </p:nvSpPr>
          <p:spPr>
            <a:xfrm>
              <a:off x="1034635" y="2707525"/>
              <a:ext cx="33219" cy="33193"/>
            </a:xfrm>
            <a:custGeom>
              <a:avLst/>
              <a:gdLst/>
              <a:ahLst/>
              <a:cxnLst/>
              <a:rect l="l" t="t" r="r" b="b"/>
              <a:pathLst>
                <a:path w="1265" h="1264" extrusionOk="0">
                  <a:moveTo>
                    <a:pt x="632" y="0"/>
                  </a:moveTo>
                  <a:cubicBezTo>
                    <a:pt x="278" y="0"/>
                    <a:pt x="1" y="278"/>
                    <a:pt x="1" y="632"/>
                  </a:cubicBezTo>
                  <a:cubicBezTo>
                    <a:pt x="1" y="976"/>
                    <a:pt x="278" y="1263"/>
                    <a:pt x="632" y="1263"/>
                  </a:cubicBezTo>
                  <a:cubicBezTo>
                    <a:pt x="986" y="1263"/>
                    <a:pt x="1264" y="976"/>
                    <a:pt x="1264" y="632"/>
                  </a:cubicBezTo>
                  <a:cubicBezTo>
                    <a:pt x="1264" y="278"/>
                    <a:pt x="986" y="0"/>
                    <a:pt x="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85;p139">
              <a:extLst>
                <a:ext uri="{FF2B5EF4-FFF2-40B4-BE49-F238E27FC236}">
                  <a16:creationId xmlns:a16="http://schemas.microsoft.com/office/drawing/2014/main" id="{6915FB86-7BDD-CBCE-AD9B-69B90C01F2DB}"/>
                </a:ext>
              </a:extLst>
            </p:cNvPr>
            <p:cNvSpPr/>
            <p:nvPr/>
          </p:nvSpPr>
          <p:spPr>
            <a:xfrm>
              <a:off x="1145715" y="2707525"/>
              <a:ext cx="33455" cy="33193"/>
            </a:xfrm>
            <a:custGeom>
              <a:avLst/>
              <a:gdLst/>
              <a:ahLst/>
              <a:cxnLst/>
              <a:rect l="l" t="t" r="r" b="b"/>
              <a:pathLst>
                <a:path w="1274" h="1264" extrusionOk="0">
                  <a:moveTo>
                    <a:pt x="642" y="0"/>
                  </a:moveTo>
                  <a:cubicBezTo>
                    <a:pt x="288" y="0"/>
                    <a:pt x="1" y="278"/>
                    <a:pt x="1" y="632"/>
                  </a:cubicBezTo>
                  <a:cubicBezTo>
                    <a:pt x="1" y="976"/>
                    <a:pt x="288" y="1263"/>
                    <a:pt x="642" y="1263"/>
                  </a:cubicBezTo>
                  <a:cubicBezTo>
                    <a:pt x="987" y="1263"/>
                    <a:pt x="1274" y="976"/>
                    <a:pt x="1274" y="632"/>
                  </a:cubicBezTo>
                  <a:cubicBezTo>
                    <a:pt x="1274" y="278"/>
                    <a:pt x="987" y="0"/>
                    <a:pt x="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86;p139">
              <a:extLst>
                <a:ext uri="{FF2B5EF4-FFF2-40B4-BE49-F238E27FC236}">
                  <a16:creationId xmlns:a16="http://schemas.microsoft.com/office/drawing/2014/main" id="{D28FFB5A-7F1A-E8CF-F2F2-DF90306AC511}"/>
                </a:ext>
              </a:extLst>
            </p:cNvPr>
            <p:cNvSpPr/>
            <p:nvPr/>
          </p:nvSpPr>
          <p:spPr>
            <a:xfrm>
              <a:off x="907484" y="2598441"/>
              <a:ext cx="62341" cy="41990"/>
            </a:xfrm>
            <a:custGeom>
              <a:avLst/>
              <a:gdLst/>
              <a:ahLst/>
              <a:cxnLst/>
              <a:rect l="l" t="t" r="r" b="b"/>
              <a:pathLst>
                <a:path w="2374" h="1599" extrusionOk="0">
                  <a:moveTo>
                    <a:pt x="0" y="1"/>
                  </a:moveTo>
                  <a:lnTo>
                    <a:pt x="0" y="1340"/>
                  </a:lnTo>
                  <a:cubicBezTo>
                    <a:pt x="0" y="1484"/>
                    <a:pt x="115" y="1599"/>
                    <a:pt x="259" y="1599"/>
                  </a:cubicBezTo>
                  <a:lnTo>
                    <a:pt x="2115" y="1599"/>
                  </a:lnTo>
                  <a:cubicBezTo>
                    <a:pt x="2259" y="1599"/>
                    <a:pt x="2374" y="1474"/>
                    <a:pt x="2374" y="1340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87;p139">
              <a:extLst>
                <a:ext uri="{FF2B5EF4-FFF2-40B4-BE49-F238E27FC236}">
                  <a16:creationId xmlns:a16="http://schemas.microsoft.com/office/drawing/2014/main" id="{E8415ED9-5803-EB84-2FF5-C8AD331C92F1}"/>
                </a:ext>
              </a:extLst>
            </p:cNvPr>
            <p:cNvSpPr/>
            <p:nvPr/>
          </p:nvSpPr>
          <p:spPr>
            <a:xfrm>
              <a:off x="907484" y="2475045"/>
              <a:ext cx="62341" cy="123422"/>
            </a:xfrm>
            <a:custGeom>
              <a:avLst/>
              <a:gdLst/>
              <a:ahLst/>
              <a:cxnLst/>
              <a:rect l="l" t="t" r="r" b="b"/>
              <a:pathLst>
                <a:path w="2374" h="4700" extrusionOk="0">
                  <a:moveTo>
                    <a:pt x="259" y="1"/>
                  </a:moveTo>
                  <a:cubicBezTo>
                    <a:pt x="115" y="1"/>
                    <a:pt x="0" y="115"/>
                    <a:pt x="0" y="259"/>
                  </a:cubicBezTo>
                  <a:lnTo>
                    <a:pt x="0" y="4700"/>
                  </a:lnTo>
                  <a:lnTo>
                    <a:pt x="2374" y="4700"/>
                  </a:lnTo>
                  <a:lnTo>
                    <a:pt x="2374" y="240"/>
                  </a:lnTo>
                  <a:cubicBezTo>
                    <a:pt x="2374" y="106"/>
                    <a:pt x="2268" y="1"/>
                    <a:pt x="2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88;p139">
              <a:extLst>
                <a:ext uri="{FF2B5EF4-FFF2-40B4-BE49-F238E27FC236}">
                  <a16:creationId xmlns:a16="http://schemas.microsoft.com/office/drawing/2014/main" id="{FBFC8132-2337-15CC-1DEB-5C935F03A2AC}"/>
                </a:ext>
              </a:extLst>
            </p:cNvPr>
            <p:cNvSpPr/>
            <p:nvPr/>
          </p:nvSpPr>
          <p:spPr>
            <a:xfrm>
              <a:off x="1020061" y="2475045"/>
              <a:ext cx="62367" cy="123422"/>
            </a:xfrm>
            <a:custGeom>
              <a:avLst/>
              <a:gdLst/>
              <a:ahLst/>
              <a:cxnLst/>
              <a:rect l="l" t="t" r="r" b="b"/>
              <a:pathLst>
                <a:path w="2375" h="4700" extrusionOk="0">
                  <a:moveTo>
                    <a:pt x="259" y="1"/>
                  </a:moveTo>
                  <a:cubicBezTo>
                    <a:pt x="116" y="1"/>
                    <a:pt x="1" y="115"/>
                    <a:pt x="1" y="259"/>
                  </a:cubicBezTo>
                  <a:lnTo>
                    <a:pt x="1" y="4700"/>
                  </a:lnTo>
                  <a:lnTo>
                    <a:pt x="2374" y="4700"/>
                  </a:lnTo>
                  <a:lnTo>
                    <a:pt x="2374" y="259"/>
                  </a:lnTo>
                  <a:cubicBezTo>
                    <a:pt x="2374" y="115"/>
                    <a:pt x="2259" y="1"/>
                    <a:pt x="2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89;p139">
              <a:extLst>
                <a:ext uri="{FF2B5EF4-FFF2-40B4-BE49-F238E27FC236}">
                  <a16:creationId xmlns:a16="http://schemas.microsoft.com/office/drawing/2014/main" id="{0FEFDA59-A333-53A1-9A52-AC2C05D25C76}"/>
                </a:ext>
              </a:extLst>
            </p:cNvPr>
            <p:cNvSpPr/>
            <p:nvPr/>
          </p:nvSpPr>
          <p:spPr>
            <a:xfrm>
              <a:off x="1020061" y="2598441"/>
              <a:ext cx="62367" cy="41990"/>
            </a:xfrm>
            <a:custGeom>
              <a:avLst/>
              <a:gdLst/>
              <a:ahLst/>
              <a:cxnLst/>
              <a:rect l="l" t="t" r="r" b="b"/>
              <a:pathLst>
                <a:path w="2375" h="1599" extrusionOk="0">
                  <a:moveTo>
                    <a:pt x="1" y="1"/>
                  </a:moveTo>
                  <a:lnTo>
                    <a:pt x="1" y="1340"/>
                  </a:lnTo>
                  <a:cubicBezTo>
                    <a:pt x="1" y="1484"/>
                    <a:pt x="116" y="1599"/>
                    <a:pt x="259" y="1599"/>
                  </a:cubicBezTo>
                  <a:lnTo>
                    <a:pt x="2116" y="1599"/>
                  </a:lnTo>
                  <a:cubicBezTo>
                    <a:pt x="2259" y="1599"/>
                    <a:pt x="2374" y="1474"/>
                    <a:pt x="2374" y="1340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90;p139">
              <a:extLst>
                <a:ext uri="{FF2B5EF4-FFF2-40B4-BE49-F238E27FC236}">
                  <a16:creationId xmlns:a16="http://schemas.microsoft.com/office/drawing/2014/main" id="{E5816456-0855-AAF0-42C3-FFD013CE6670}"/>
                </a:ext>
              </a:extLst>
            </p:cNvPr>
            <p:cNvSpPr/>
            <p:nvPr/>
          </p:nvSpPr>
          <p:spPr>
            <a:xfrm>
              <a:off x="1131403" y="2475045"/>
              <a:ext cx="62341" cy="123422"/>
            </a:xfrm>
            <a:custGeom>
              <a:avLst/>
              <a:gdLst/>
              <a:ahLst/>
              <a:cxnLst/>
              <a:rect l="l" t="t" r="r" b="b"/>
              <a:pathLst>
                <a:path w="2374" h="4700" extrusionOk="0">
                  <a:moveTo>
                    <a:pt x="259" y="1"/>
                  </a:moveTo>
                  <a:cubicBezTo>
                    <a:pt x="115" y="1"/>
                    <a:pt x="0" y="115"/>
                    <a:pt x="0" y="259"/>
                  </a:cubicBezTo>
                  <a:lnTo>
                    <a:pt x="0" y="4700"/>
                  </a:lnTo>
                  <a:lnTo>
                    <a:pt x="2374" y="4700"/>
                  </a:lnTo>
                  <a:lnTo>
                    <a:pt x="2374" y="259"/>
                  </a:lnTo>
                  <a:cubicBezTo>
                    <a:pt x="2374" y="115"/>
                    <a:pt x="2259" y="1"/>
                    <a:pt x="2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91;p139">
              <a:extLst>
                <a:ext uri="{FF2B5EF4-FFF2-40B4-BE49-F238E27FC236}">
                  <a16:creationId xmlns:a16="http://schemas.microsoft.com/office/drawing/2014/main" id="{F291632A-A219-319F-F0F3-755C1FCA98C3}"/>
                </a:ext>
              </a:extLst>
            </p:cNvPr>
            <p:cNvSpPr/>
            <p:nvPr/>
          </p:nvSpPr>
          <p:spPr>
            <a:xfrm>
              <a:off x="1131403" y="2598441"/>
              <a:ext cx="62341" cy="41990"/>
            </a:xfrm>
            <a:custGeom>
              <a:avLst/>
              <a:gdLst/>
              <a:ahLst/>
              <a:cxnLst/>
              <a:rect l="l" t="t" r="r" b="b"/>
              <a:pathLst>
                <a:path w="2374" h="1599" extrusionOk="0">
                  <a:moveTo>
                    <a:pt x="0" y="1"/>
                  </a:moveTo>
                  <a:lnTo>
                    <a:pt x="0" y="1340"/>
                  </a:lnTo>
                  <a:cubicBezTo>
                    <a:pt x="0" y="1484"/>
                    <a:pt x="115" y="1599"/>
                    <a:pt x="259" y="1599"/>
                  </a:cubicBezTo>
                  <a:lnTo>
                    <a:pt x="2115" y="1599"/>
                  </a:lnTo>
                  <a:cubicBezTo>
                    <a:pt x="2259" y="1599"/>
                    <a:pt x="2374" y="1474"/>
                    <a:pt x="2374" y="1340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92;p139">
              <a:extLst>
                <a:ext uri="{FF2B5EF4-FFF2-40B4-BE49-F238E27FC236}">
                  <a16:creationId xmlns:a16="http://schemas.microsoft.com/office/drawing/2014/main" id="{1854B49C-32A8-3AF3-0510-B3A56EF02A32}"/>
                </a:ext>
              </a:extLst>
            </p:cNvPr>
            <p:cNvSpPr/>
            <p:nvPr/>
          </p:nvSpPr>
          <p:spPr>
            <a:xfrm>
              <a:off x="921560" y="2501437"/>
              <a:ext cx="33954" cy="10084"/>
            </a:xfrm>
            <a:custGeom>
              <a:avLst/>
              <a:gdLst/>
              <a:ahLst/>
              <a:cxnLst/>
              <a:rect l="l" t="t" r="r" b="b"/>
              <a:pathLst>
                <a:path w="1293" h="384" extrusionOk="0">
                  <a:moveTo>
                    <a:pt x="259" y="0"/>
                  </a:moveTo>
                  <a:cubicBezTo>
                    <a:pt x="0" y="0"/>
                    <a:pt x="0" y="383"/>
                    <a:pt x="259" y="383"/>
                  </a:cubicBezTo>
                  <a:lnTo>
                    <a:pt x="1034" y="383"/>
                  </a:lnTo>
                  <a:cubicBezTo>
                    <a:pt x="1292" y="383"/>
                    <a:pt x="1292" y="0"/>
                    <a:pt x="1034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93;p139">
              <a:extLst>
                <a:ext uri="{FF2B5EF4-FFF2-40B4-BE49-F238E27FC236}">
                  <a16:creationId xmlns:a16="http://schemas.microsoft.com/office/drawing/2014/main" id="{A8A82D94-BB59-B87F-2EF4-B684A5846881}"/>
                </a:ext>
              </a:extLst>
            </p:cNvPr>
            <p:cNvSpPr/>
            <p:nvPr/>
          </p:nvSpPr>
          <p:spPr>
            <a:xfrm>
              <a:off x="921560" y="2531583"/>
              <a:ext cx="33954" cy="10084"/>
            </a:xfrm>
            <a:custGeom>
              <a:avLst/>
              <a:gdLst/>
              <a:ahLst/>
              <a:cxnLst/>
              <a:rect l="l" t="t" r="r" b="b"/>
              <a:pathLst>
                <a:path w="1293" h="384" extrusionOk="0">
                  <a:moveTo>
                    <a:pt x="259" y="1"/>
                  </a:moveTo>
                  <a:cubicBezTo>
                    <a:pt x="0" y="1"/>
                    <a:pt x="0" y="384"/>
                    <a:pt x="259" y="384"/>
                  </a:cubicBezTo>
                  <a:lnTo>
                    <a:pt x="1034" y="384"/>
                  </a:lnTo>
                  <a:cubicBezTo>
                    <a:pt x="1292" y="384"/>
                    <a:pt x="1292" y="1"/>
                    <a:pt x="1034" y="1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94;p139">
              <a:extLst>
                <a:ext uri="{FF2B5EF4-FFF2-40B4-BE49-F238E27FC236}">
                  <a16:creationId xmlns:a16="http://schemas.microsoft.com/office/drawing/2014/main" id="{7B7F15A2-B3FA-553B-B105-AF3BE4B052E1}"/>
                </a:ext>
              </a:extLst>
            </p:cNvPr>
            <p:cNvSpPr/>
            <p:nvPr/>
          </p:nvSpPr>
          <p:spPr>
            <a:xfrm>
              <a:off x="921560" y="2561756"/>
              <a:ext cx="33954" cy="10084"/>
            </a:xfrm>
            <a:custGeom>
              <a:avLst/>
              <a:gdLst/>
              <a:ahLst/>
              <a:cxnLst/>
              <a:rect l="l" t="t" r="r" b="b"/>
              <a:pathLst>
                <a:path w="1293" h="384" extrusionOk="0">
                  <a:moveTo>
                    <a:pt x="259" y="0"/>
                  </a:moveTo>
                  <a:cubicBezTo>
                    <a:pt x="0" y="0"/>
                    <a:pt x="0" y="383"/>
                    <a:pt x="259" y="383"/>
                  </a:cubicBezTo>
                  <a:lnTo>
                    <a:pt x="1034" y="383"/>
                  </a:lnTo>
                  <a:cubicBezTo>
                    <a:pt x="1292" y="383"/>
                    <a:pt x="1292" y="0"/>
                    <a:pt x="1034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95;p139">
              <a:extLst>
                <a:ext uri="{FF2B5EF4-FFF2-40B4-BE49-F238E27FC236}">
                  <a16:creationId xmlns:a16="http://schemas.microsoft.com/office/drawing/2014/main" id="{5D0332A9-B3A1-6929-3D92-59731FFA2AA1}"/>
                </a:ext>
              </a:extLst>
            </p:cNvPr>
            <p:cNvSpPr/>
            <p:nvPr/>
          </p:nvSpPr>
          <p:spPr>
            <a:xfrm>
              <a:off x="1145479" y="2501437"/>
              <a:ext cx="33954" cy="10084"/>
            </a:xfrm>
            <a:custGeom>
              <a:avLst/>
              <a:gdLst/>
              <a:ahLst/>
              <a:cxnLst/>
              <a:rect l="l" t="t" r="r" b="b"/>
              <a:pathLst>
                <a:path w="1293" h="384" extrusionOk="0">
                  <a:moveTo>
                    <a:pt x="1043" y="0"/>
                  </a:moveTo>
                  <a:cubicBezTo>
                    <a:pt x="1040" y="0"/>
                    <a:pt x="1037" y="0"/>
                    <a:pt x="1034" y="0"/>
                  </a:cubicBezTo>
                  <a:lnTo>
                    <a:pt x="259" y="0"/>
                  </a:lnTo>
                  <a:cubicBezTo>
                    <a:pt x="0" y="0"/>
                    <a:pt x="0" y="383"/>
                    <a:pt x="259" y="383"/>
                  </a:cubicBezTo>
                  <a:lnTo>
                    <a:pt x="1034" y="383"/>
                  </a:lnTo>
                  <a:cubicBezTo>
                    <a:pt x="1289" y="383"/>
                    <a:pt x="1292" y="0"/>
                    <a:pt x="1043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96;p139">
              <a:extLst>
                <a:ext uri="{FF2B5EF4-FFF2-40B4-BE49-F238E27FC236}">
                  <a16:creationId xmlns:a16="http://schemas.microsoft.com/office/drawing/2014/main" id="{0B0F184C-8756-B392-309D-5E98D19EF05D}"/>
                </a:ext>
              </a:extLst>
            </p:cNvPr>
            <p:cNvSpPr/>
            <p:nvPr/>
          </p:nvSpPr>
          <p:spPr>
            <a:xfrm>
              <a:off x="1145479" y="2531583"/>
              <a:ext cx="33954" cy="10084"/>
            </a:xfrm>
            <a:custGeom>
              <a:avLst/>
              <a:gdLst/>
              <a:ahLst/>
              <a:cxnLst/>
              <a:rect l="l" t="t" r="r" b="b"/>
              <a:pathLst>
                <a:path w="1293" h="384" extrusionOk="0">
                  <a:moveTo>
                    <a:pt x="259" y="1"/>
                  </a:moveTo>
                  <a:cubicBezTo>
                    <a:pt x="0" y="1"/>
                    <a:pt x="0" y="384"/>
                    <a:pt x="259" y="384"/>
                  </a:cubicBezTo>
                  <a:lnTo>
                    <a:pt x="1034" y="384"/>
                  </a:lnTo>
                  <a:cubicBezTo>
                    <a:pt x="1292" y="384"/>
                    <a:pt x="1292" y="1"/>
                    <a:pt x="1034" y="1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997;p139">
              <a:extLst>
                <a:ext uri="{FF2B5EF4-FFF2-40B4-BE49-F238E27FC236}">
                  <a16:creationId xmlns:a16="http://schemas.microsoft.com/office/drawing/2014/main" id="{9DBB09FA-3734-E11C-D044-1C2E8471E2E0}"/>
                </a:ext>
              </a:extLst>
            </p:cNvPr>
            <p:cNvSpPr/>
            <p:nvPr/>
          </p:nvSpPr>
          <p:spPr>
            <a:xfrm>
              <a:off x="1145479" y="2561756"/>
              <a:ext cx="33954" cy="10084"/>
            </a:xfrm>
            <a:custGeom>
              <a:avLst/>
              <a:gdLst/>
              <a:ahLst/>
              <a:cxnLst/>
              <a:rect l="l" t="t" r="r" b="b"/>
              <a:pathLst>
                <a:path w="1293" h="384" extrusionOk="0">
                  <a:moveTo>
                    <a:pt x="259" y="0"/>
                  </a:moveTo>
                  <a:cubicBezTo>
                    <a:pt x="0" y="0"/>
                    <a:pt x="0" y="383"/>
                    <a:pt x="259" y="383"/>
                  </a:cubicBezTo>
                  <a:lnTo>
                    <a:pt x="1034" y="383"/>
                  </a:lnTo>
                  <a:cubicBezTo>
                    <a:pt x="1292" y="383"/>
                    <a:pt x="1292" y="0"/>
                    <a:pt x="1034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98;p139">
              <a:extLst>
                <a:ext uri="{FF2B5EF4-FFF2-40B4-BE49-F238E27FC236}">
                  <a16:creationId xmlns:a16="http://schemas.microsoft.com/office/drawing/2014/main" id="{EC770C30-2FD3-5BAA-BA9A-F9A0BCECAB36}"/>
                </a:ext>
              </a:extLst>
            </p:cNvPr>
            <p:cNvSpPr/>
            <p:nvPr/>
          </p:nvSpPr>
          <p:spPr>
            <a:xfrm>
              <a:off x="1034399" y="2501437"/>
              <a:ext cx="33692" cy="10084"/>
            </a:xfrm>
            <a:custGeom>
              <a:avLst/>
              <a:gdLst/>
              <a:ahLst/>
              <a:cxnLst/>
              <a:rect l="l" t="t" r="r" b="b"/>
              <a:pathLst>
                <a:path w="1283" h="384" extrusionOk="0">
                  <a:moveTo>
                    <a:pt x="259" y="0"/>
                  </a:moveTo>
                  <a:cubicBezTo>
                    <a:pt x="0" y="0"/>
                    <a:pt x="0" y="383"/>
                    <a:pt x="259" y="383"/>
                  </a:cubicBezTo>
                  <a:lnTo>
                    <a:pt x="1034" y="383"/>
                  </a:lnTo>
                  <a:cubicBezTo>
                    <a:pt x="1283" y="383"/>
                    <a:pt x="1283" y="0"/>
                    <a:pt x="1034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999;p139">
              <a:extLst>
                <a:ext uri="{FF2B5EF4-FFF2-40B4-BE49-F238E27FC236}">
                  <a16:creationId xmlns:a16="http://schemas.microsoft.com/office/drawing/2014/main" id="{AF49A218-A7F0-A720-BA4C-4D5E1473DEFB}"/>
                </a:ext>
              </a:extLst>
            </p:cNvPr>
            <p:cNvSpPr/>
            <p:nvPr/>
          </p:nvSpPr>
          <p:spPr>
            <a:xfrm>
              <a:off x="1034399" y="2531583"/>
              <a:ext cx="33692" cy="10084"/>
            </a:xfrm>
            <a:custGeom>
              <a:avLst/>
              <a:gdLst/>
              <a:ahLst/>
              <a:cxnLst/>
              <a:rect l="l" t="t" r="r" b="b"/>
              <a:pathLst>
                <a:path w="1283" h="384" extrusionOk="0">
                  <a:moveTo>
                    <a:pt x="259" y="1"/>
                  </a:moveTo>
                  <a:cubicBezTo>
                    <a:pt x="0" y="1"/>
                    <a:pt x="0" y="384"/>
                    <a:pt x="259" y="384"/>
                  </a:cubicBezTo>
                  <a:lnTo>
                    <a:pt x="1034" y="384"/>
                  </a:lnTo>
                  <a:cubicBezTo>
                    <a:pt x="1283" y="384"/>
                    <a:pt x="1283" y="1"/>
                    <a:pt x="1034" y="1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00;p139">
              <a:extLst>
                <a:ext uri="{FF2B5EF4-FFF2-40B4-BE49-F238E27FC236}">
                  <a16:creationId xmlns:a16="http://schemas.microsoft.com/office/drawing/2014/main" id="{8120D533-BBCA-9123-8E7C-022CDDBD4DAE}"/>
                </a:ext>
              </a:extLst>
            </p:cNvPr>
            <p:cNvSpPr/>
            <p:nvPr/>
          </p:nvSpPr>
          <p:spPr>
            <a:xfrm>
              <a:off x="1034399" y="2561756"/>
              <a:ext cx="33692" cy="10084"/>
            </a:xfrm>
            <a:custGeom>
              <a:avLst/>
              <a:gdLst/>
              <a:ahLst/>
              <a:cxnLst/>
              <a:rect l="l" t="t" r="r" b="b"/>
              <a:pathLst>
                <a:path w="1283" h="384" extrusionOk="0">
                  <a:moveTo>
                    <a:pt x="259" y="0"/>
                  </a:moveTo>
                  <a:cubicBezTo>
                    <a:pt x="0" y="0"/>
                    <a:pt x="0" y="383"/>
                    <a:pt x="259" y="383"/>
                  </a:cubicBezTo>
                  <a:lnTo>
                    <a:pt x="1034" y="383"/>
                  </a:lnTo>
                  <a:cubicBezTo>
                    <a:pt x="1283" y="383"/>
                    <a:pt x="1283" y="0"/>
                    <a:pt x="1034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4625;p139">
            <a:extLst>
              <a:ext uri="{FF2B5EF4-FFF2-40B4-BE49-F238E27FC236}">
                <a16:creationId xmlns:a16="http://schemas.microsoft.com/office/drawing/2014/main" id="{50164F34-E392-BC4E-D709-7BF101FEEF7F}"/>
              </a:ext>
            </a:extLst>
          </p:cNvPr>
          <p:cNvGrpSpPr/>
          <p:nvPr/>
        </p:nvGrpSpPr>
        <p:grpSpPr>
          <a:xfrm>
            <a:off x="5036835" y="3699624"/>
            <a:ext cx="765308" cy="766987"/>
            <a:chOff x="7104188" y="1971904"/>
            <a:chExt cx="347341" cy="348103"/>
          </a:xfrm>
        </p:grpSpPr>
        <p:sp>
          <p:nvSpPr>
            <p:cNvPr id="29" name="Google Shape;14626;p139">
              <a:extLst>
                <a:ext uri="{FF2B5EF4-FFF2-40B4-BE49-F238E27FC236}">
                  <a16:creationId xmlns:a16="http://schemas.microsoft.com/office/drawing/2014/main" id="{034FC47F-E65F-E303-A4DA-DB31477618B3}"/>
                </a:ext>
              </a:extLst>
            </p:cNvPr>
            <p:cNvSpPr/>
            <p:nvPr/>
          </p:nvSpPr>
          <p:spPr>
            <a:xfrm>
              <a:off x="7204947" y="1994277"/>
              <a:ext cx="167906" cy="153752"/>
            </a:xfrm>
            <a:custGeom>
              <a:avLst/>
              <a:gdLst/>
              <a:ahLst/>
              <a:cxnLst/>
              <a:rect l="l" t="t" r="r" b="b"/>
              <a:pathLst>
                <a:path w="6394" h="5855" extrusionOk="0">
                  <a:moveTo>
                    <a:pt x="642" y="1"/>
                  </a:moveTo>
                  <a:cubicBezTo>
                    <a:pt x="288" y="1"/>
                    <a:pt x="1" y="288"/>
                    <a:pt x="1" y="642"/>
                  </a:cubicBezTo>
                  <a:lnTo>
                    <a:pt x="1" y="4058"/>
                  </a:lnTo>
                  <a:cubicBezTo>
                    <a:pt x="1" y="4413"/>
                    <a:pt x="288" y="4700"/>
                    <a:pt x="642" y="4700"/>
                  </a:cubicBezTo>
                  <a:lnTo>
                    <a:pt x="2345" y="4700"/>
                  </a:lnTo>
                  <a:lnTo>
                    <a:pt x="4059" y="5839"/>
                  </a:lnTo>
                  <a:cubicBezTo>
                    <a:pt x="4076" y="5850"/>
                    <a:pt x="4095" y="5855"/>
                    <a:pt x="4114" y="5855"/>
                  </a:cubicBezTo>
                  <a:cubicBezTo>
                    <a:pt x="4177" y="5855"/>
                    <a:pt x="4236" y="5800"/>
                    <a:pt x="4221" y="5733"/>
                  </a:cubicBezTo>
                  <a:lnTo>
                    <a:pt x="4049" y="4700"/>
                  </a:lnTo>
                  <a:lnTo>
                    <a:pt x="5752" y="4700"/>
                  </a:lnTo>
                  <a:cubicBezTo>
                    <a:pt x="6107" y="4700"/>
                    <a:pt x="6394" y="4413"/>
                    <a:pt x="6394" y="4058"/>
                  </a:cubicBezTo>
                  <a:lnTo>
                    <a:pt x="6394" y="642"/>
                  </a:lnTo>
                  <a:cubicBezTo>
                    <a:pt x="6394" y="288"/>
                    <a:pt x="6107" y="1"/>
                    <a:pt x="575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627;p139">
              <a:extLst>
                <a:ext uri="{FF2B5EF4-FFF2-40B4-BE49-F238E27FC236}">
                  <a16:creationId xmlns:a16="http://schemas.microsoft.com/office/drawing/2014/main" id="{CBE7E0F5-411A-D530-AC2F-F59FF2BEB9A3}"/>
                </a:ext>
              </a:extLst>
            </p:cNvPr>
            <p:cNvSpPr/>
            <p:nvPr/>
          </p:nvSpPr>
          <p:spPr>
            <a:xfrm>
              <a:off x="7204711" y="1994277"/>
              <a:ext cx="156851" cy="112130"/>
            </a:xfrm>
            <a:custGeom>
              <a:avLst/>
              <a:gdLst/>
              <a:ahLst/>
              <a:cxnLst/>
              <a:rect l="l" t="t" r="r" b="b"/>
              <a:pathLst>
                <a:path w="5973" h="4270" extrusionOk="0">
                  <a:moveTo>
                    <a:pt x="641" y="1"/>
                  </a:moveTo>
                  <a:cubicBezTo>
                    <a:pt x="297" y="1"/>
                    <a:pt x="0" y="288"/>
                    <a:pt x="10" y="642"/>
                  </a:cubicBezTo>
                  <a:lnTo>
                    <a:pt x="10" y="4058"/>
                  </a:lnTo>
                  <a:cubicBezTo>
                    <a:pt x="10" y="4125"/>
                    <a:pt x="19" y="4202"/>
                    <a:pt x="48" y="4269"/>
                  </a:cubicBezTo>
                  <a:lnTo>
                    <a:pt x="4910" y="4269"/>
                  </a:lnTo>
                  <a:cubicBezTo>
                    <a:pt x="5503" y="4269"/>
                    <a:pt x="5972" y="3791"/>
                    <a:pt x="5972" y="3207"/>
                  </a:cubicBezTo>
                  <a:lnTo>
                    <a:pt x="5972" y="39"/>
                  </a:lnTo>
                  <a:cubicBezTo>
                    <a:pt x="5905" y="20"/>
                    <a:pt x="5838" y="1"/>
                    <a:pt x="576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628;p139">
              <a:extLst>
                <a:ext uri="{FF2B5EF4-FFF2-40B4-BE49-F238E27FC236}">
                  <a16:creationId xmlns:a16="http://schemas.microsoft.com/office/drawing/2014/main" id="{5D05AF2A-C42B-21FF-8B19-F8D665F423B0}"/>
                </a:ext>
              </a:extLst>
            </p:cNvPr>
            <p:cNvSpPr/>
            <p:nvPr/>
          </p:nvSpPr>
          <p:spPr>
            <a:xfrm>
              <a:off x="7104923" y="2129490"/>
              <a:ext cx="122923" cy="123159"/>
            </a:xfrm>
            <a:custGeom>
              <a:avLst/>
              <a:gdLst/>
              <a:ahLst/>
              <a:cxnLst/>
              <a:rect l="l" t="t" r="r" b="b"/>
              <a:pathLst>
                <a:path w="4681" h="4690" extrusionOk="0">
                  <a:moveTo>
                    <a:pt x="2345" y="0"/>
                  </a:moveTo>
                  <a:cubicBezTo>
                    <a:pt x="1321" y="0"/>
                    <a:pt x="565" y="824"/>
                    <a:pt x="489" y="1828"/>
                  </a:cubicBezTo>
                  <a:cubicBezTo>
                    <a:pt x="431" y="2556"/>
                    <a:pt x="278" y="3264"/>
                    <a:pt x="49" y="3963"/>
                  </a:cubicBezTo>
                  <a:cubicBezTo>
                    <a:pt x="1" y="4087"/>
                    <a:pt x="58" y="4231"/>
                    <a:pt x="192" y="4288"/>
                  </a:cubicBezTo>
                  <a:cubicBezTo>
                    <a:pt x="623" y="4489"/>
                    <a:pt x="1082" y="4623"/>
                    <a:pt x="1551" y="4690"/>
                  </a:cubicBezTo>
                  <a:lnTo>
                    <a:pt x="3140" y="4690"/>
                  </a:lnTo>
                  <a:cubicBezTo>
                    <a:pt x="3609" y="4623"/>
                    <a:pt x="4068" y="4489"/>
                    <a:pt x="4499" y="4288"/>
                  </a:cubicBezTo>
                  <a:cubicBezTo>
                    <a:pt x="4623" y="4231"/>
                    <a:pt x="4681" y="4087"/>
                    <a:pt x="4633" y="3963"/>
                  </a:cubicBezTo>
                  <a:cubicBezTo>
                    <a:pt x="4403" y="3264"/>
                    <a:pt x="4260" y="2556"/>
                    <a:pt x="4193" y="1828"/>
                  </a:cubicBezTo>
                  <a:cubicBezTo>
                    <a:pt x="4126" y="824"/>
                    <a:pt x="3370" y="0"/>
                    <a:pt x="23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629;p139">
              <a:extLst>
                <a:ext uri="{FF2B5EF4-FFF2-40B4-BE49-F238E27FC236}">
                  <a16:creationId xmlns:a16="http://schemas.microsoft.com/office/drawing/2014/main" id="{F9C02659-EDD7-EBF3-6C3A-52255642C144}"/>
                </a:ext>
              </a:extLst>
            </p:cNvPr>
            <p:cNvSpPr/>
            <p:nvPr/>
          </p:nvSpPr>
          <p:spPr>
            <a:xfrm>
              <a:off x="7138352" y="2129490"/>
              <a:ext cx="89494" cy="123159"/>
            </a:xfrm>
            <a:custGeom>
              <a:avLst/>
              <a:gdLst/>
              <a:ahLst/>
              <a:cxnLst/>
              <a:rect l="l" t="t" r="r" b="b"/>
              <a:pathLst>
                <a:path w="3408" h="4690" extrusionOk="0">
                  <a:moveTo>
                    <a:pt x="1063" y="0"/>
                  </a:moveTo>
                  <a:cubicBezTo>
                    <a:pt x="278" y="0"/>
                    <a:pt x="1" y="1082"/>
                    <a:pt x="680" y="1474"/>
                  </a:cubicBezTo>
                  <a:cubicBezTo>
                    <a:pt x="699" y="1493"/>
                    <a:pt x="718" y="1503"/>
                    <a:pt x="747" y="1513"/>
                  </a:cubicBezTo>
                  <a:lnTo>
                    <a:pt x="1340" y="4690"/>
                  </a:lnTo>
                  <a:lnTo>
                    <a:pt x="1876" y="4690"/>
                  </a:lnTo>
                  <a:cubicBezTo>
                    <a:pt x="2336" y="4623"/>
                    <a:pt x="2795" y="4489"/>
                    <a:pt x="3226" y="4288"/>
                  </a:cubicBezTo>
                  <a:cubicBezTo>
                    <a:pt x="3350" y="4231"/>
                    <a:pt x="3408" y="4087"/>
                    <a:pt x="3360" y="3963"/>
                  </a:cubicBezTo>
                  <a:cubicBezTo>
                    <a:pt x="3130" y="3264"/>
                    <a:pt x="2987" y="2556"/>
                    <a:pt x="2920" y="1828"/>
                  </a:cubicBezTo>
                  <a:cubicBezTo>
                    <a:pt x="2853" y="824"/>
                    <a:pt x="2097" y="0"/>
                    <a:pt x="1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30;p139">
              <a:extLst>
                <a:ext uri="{FF2B5EF4-FFF2-40B4-BE49-F238E27FC236}">
                  <a16:creationId xmlns:a16="http://schemas.microsoft.com/office/drawing/2014/main" id="{B9351D20-29BC-F6CC-2D07-E3994E8FDD47}"/>
                </a:ext>
              </a:extLst>
            </p:cNvPr>
            <p:cNvSpPr/>
            <p:nvPr/>
          </p:nvSpPr>
          <p:spPr>
            <a:xfrm>
              <a:off x="7104188" y="2222477"/>
              <a:ext cx="123159" cy="97293"/>
            </a:xfrm>
            <a:custGeom>
              <a:avLst/>
              <a:gdLst/>
              <a:ahLst/>
              <a:cxnLst/>
              <a:rect l="l" t="t" r="r" b="b"/>
              <a:pathLst>
                <a:path w="4690" h="3705" extrusionOk="0">
                  <a:moveTo>
                    <a:pt x="1560" y="0"/>
                  </a:moveTo>
                  <a:lnTo>
                    <a:pt x="1560" y="785"/>
                  </a:lnTo>
                  <a:cubicBezTo>
                    <a:pt x="1560" y="977"/>
                    <a:pt x="1445" y="1158"/>
                    <a:pt x="1273" y="1254"/>
                  </a:cubicBezTo>
                  <a:lnTo>
                    <a:pt x="431" y="1675"/>
                  </a:lnTo>
                  <a:cubicBezTo>
                    <a:pt x="172" y="1800"/>
                    <a:pt x="0" y="2077"/>
                    <a:pt x="0" y="2374"/>
                  </a:cubicBezTo>
                  <a:lnTo>
                    <a:pt x="0" y="3446"/>
                  </a:lnTo>
                  <a:cubicBezTo>
                    <a:pt x="0" y="3589"/>
                    <a:pt x="115" y="3704"/>
                    <a:pt x="268" y="3704"/>
                  </a:cubicBezTo>
                  <a:lnTo>
                    <a:pt x="4431" y="3704"/>
                  </a:lnTo>
                  <a:cubicBezTo>
                    <a:pt x="4575" y="3704"/>
                    <a:pt x="4689" y="3589"/>
                    <a:pt x="4689" y="3446"/>
                  </a:cubicBezTo>
                  <a:lnTo>
                    <a:pt x="4689" y="2374"/>
                  </a:lnTo>
                  <a:cubicBezTo>
                    <a:pt x="4689" y="2077"/>
                    <a:pt x="4517" y="1809"/>
                    <a:pt x="4259" y="1675"/>
                  </a:cubicBezTo>
                  <a:lnTo>
                    <a:pt x="3417" y="1254"/>
                  </a:lnTo>
                  <a:cubicBezTo>
                    <a:pt x="3244" y="1168"/>
                    <a:pt x="3130" y="986"/>
                    <a:pt x="3130" y="785"/>
                  </a:cubicBezTo>
                  <a:lnTo>
                    <a:pt x="3130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631;p139">
              <a:extLst>
                <a:ext uri="{FF2B5EF4-FFF2-40B4-BE49-F238E27FC236}">
                  <a16:creationId xmlns:a16="http://schemas.microsoft.com/office/drawing/2014/main" id="{4A3B85FD-3762-5525-6A4B-7B16B2BE8A07}"/>
                </a:ext>
              </a:extLst>
            </p:cNvPr>
            <p:cNvSpPr/>
            <p:nvPr/>
          </p:nvSpPr>
          <p:spPr>
            <a:xfrm>
              <a:off x="7144891" y="2222477"/>
              <a:ext cx="41753" cy="27678"/>
            </a:xfrm>
            <a:custGeom>
              <a:avLst/>
              <a:gdLst/>
              <a:ahLst/>
              <a:cxnLst/>
              <a:rect l="l" t="t" r="r" b="b"/>
              <a:pathLst>
                <a:path w="1590" h="1054" extrusionOk="0">
                  <a:moveTo>
                    <a:pt x="10" y="0"/>
                  </a:moveTo>
                  <a:lnTo>
                    <a:pt x="10" y="785"/>
                  </a:lnTo>
                  <a:cubicBezTo>
                    <a:pt x="10" y="814"/>
                    <a:pt x="0" y="852"/>
                    <a:pt x="0" y="881"/>
                  </a:cubicBezTo>
                  <a:cubicBezTo>
                    <a:pt x="249" y="986"/>
                    <a:pt x="517" y="1044"/>
                    <a:pt x="795" y="1053"/>
                  </a:cubicBezTo>
                  <a:cubicBezTo>
                    <a:pt x="1063" y="1044"/>
                    <a:pt x="1340" y="996"/>
                    <a:pt x="1589" y="891"/>
                  </a:cubicBezTo>
                  <a:cubicBezTo>
                    <a:pt x="1580" y="852"/>
                    <a:pt x="1580" y="824"/>
                    <a:pt x="1580" y="785"/>
                  </a:cubicBezTo>
                  <a:lnTo>
                    <a:pt x="1580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32;p139">
              <a:extLst>
                <a:ext uri="{FF2B5EF4-FFF2-40B4-BE49-F238E27FC236}">
                  <a16:creationId xmlns:a16="http://schemas.microsoft.com/office/drawing/2014/main" id="{4B70043E-9D64-8FB8-3692-CFF3617B824E}"/>
                </a:ext>
              </a:extLst>
            </p:cNvPr>
            <p:cNvSpPr/>
            <p:nvPr/>
          </p:nvSpPr>
          <p:spPr>
            <a:xfrm>
              <a:off x="7104188" y="2258663"/>
              <a:ext cx="123159" cy="61343"/>
            </a:xfrm>
            <a:custGeom>
              <a:avLst/>
              <a:gdLst/>
              <a:ahLst/>
              <a:cxnLst/>
              <a:rect l="l" t="t" r="r" b="b"/>
              <a:pathLst>
                <a:path w="4690" h="2336" extrusionOk="0">
                  <a:moveTo>
                    <a:pt x="1034" y="1"/>
                  </a:moveTo>
                  <a:lnTo>
                    <a:pt x="440" y="297"/>
                  </a:lnTo>
                  <a:cubicBezTo>
                    <a:pt x="172" y="431"/>
                    <a:pt x="0" y="699"/>
                    <a:pt x="0" y="996"/>
                  </a:cubicBezTo>
                  <a:lnTo>
                    <a:pt x="0" y="2077"/>
                  </a:lnTo>
                  <a:cubicBezTo>
                    <a:pt x="0" y="2221"/>
                    <a:pt x="124" y="2336"/>
                    <a:pt x="268" y="2336"/>
                  </a:cubicBezTo>
                  <a:lnTo>
                    <a:pt x="4431" y="2336"/>
                  </a:lnTo>
                  <a:cubicBezTo>
                    <a:pt x="4575" y="2336"/>
                    <a:pt x="4689" y="2221"/>
                    <a:pt x="4689" y="2077"/>
                  </a:cubicBezTo>
                  <a:lnTo>
                    <a:pt x="4689" y="996"/>
                  </a:lnTo>
                  <a:cubicBezTo>
                    <a:pt x="4689" y="699"/>
                    <a:pt x="4527" y="431"/>
                    <a:pt x="4259" y="297"/>
                  </a:cubicBezTo>
                  <a:lnTo>
                    <a:pt x="3656" y="1"/>
                  </a:lnTo>
                  <a:cubicBezTo>
                    <a:pt x="3350" y="474"/>
                    <a:pt x="2847" y="711"/>
                    <a:pt x="2345" y="711"/>
                  </a:cubicBezTo>
                  <a:cubicBezTo>
                    <a:pt x="1842" y="711"/>
                    <a:pt x="1340" y="474"/>
                    <a:pt x="10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633;p139">
              <a:extLst>
                <a:ext uri="{FF2B5EF4-FFF2-40B4-BE49-F238E27FC236}">
                  <a16:creationId xmlns:a16="http://schemas.microsoft.com/office/drawing/2014/main" id="{499CD8A4-9229-E188-9A20-58B6F3DE127A}"/>
                </a:ext>
              </a:extLst>
            </p:cNvPr>
            <p:cNvSpPr/>
            <p:nvPr/>
          </p:nvSpPr>
          <p:spPr>
            <a:xfrm>
              <a:off x="7124539" y="2169011"/>
              <a:ext cx="82194" cy="67304"/>
            </a:xfrm>
            <a:custGeom>
              <a:avLst/>
              <a:gdLst/>
              <a:ahLst/>
              <a:cxnLst/>
              <a:rect l="l" t="t" r="r" b="b"/>
              <a:pathLst>
                <a:path w="3130" h="2563" extrusionOk="0">
                  <a:moveTo>
                    <a:pt x="1201" y="0"/>
                  </a:moveTo>
                  <a:cubicBezTo>
                    <a:pt x="1102" y="0"/>
                    <a:pt x="1016" y="56"/>
                    <a:pt x="976" y="151"/>
                  </a:cubicBezTo>
                  <a:cubicBezTo>
                    <a:pt x="881" y="333"/>
                    <a:pt x="766" y="486"/>
                    <a:pt x="613" y="620"/>
                  </a:cubicBezTo>
                  <a:cubicBezTo>
                    <a:pt x="469" y="744"/>
                    <a:pt x="316" y="850"/>
                    <a:pt x="153" y="936"/>
                  </a:cubicBezTo>
                  <a:cubicBezTo>
                    <a:pt x="58" y="984"/>
                    <a:pt x="0" y="1089"/>
                    <a:pt x="10" y="1204"/>
                  </a:cubicBezTo>
                  <a:cubicBezTo>
                    <a:pt x="115" y="1979"/>
                    <a:pt x="785" y="2563"/>
                    <a:pt x="1570" y="2563"/>
                  </a:cubicBezTo>
                  <a:cubicBezTo>
                    <a:pt x="2383" y="2563"/>
                    <a:pt x="3063" y="1931"/>
                    <a:pt x="3120" y="1118"/>
                  </a:cubicBezTo>
                  <a:cubicBezTo>
                    <a:pt x="3130" y="1041"/>
                    <a:pt x="3091" y="965"/>
                    <a:pt x="3034" y="907"/>
                  </a:cubicBezTo>
                  <a:cubicBezTo>
                    <a:pt x="2517" y="477"/>
                    <a:pt x="1914" y="170"/>
                    <a:pt x="1264" y="8"/>
                  </a:cubicBezTo>
                  <a:cubicBezTo>
                    <a:pt x="1242" y="3"/>
                    <a:pt x="1221" y="0"/>
                    <a:pt x="120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634;p139">
              <a:extLst>
                <a:ext uri="{FF2B5EF4-FFF2-40B4-BE49-F238E27FC236}">
                  <a16:creationId xmlns:a16="http://schemas.microsoft.com/office/drawing/2014/main" id="{420AFA32-F95D-A50E-482F-6DA613B81C1C}"/>
                </a:ext>
              </a:extLst>
            </p:cNvPr>
            <p:cNvSpPr/>
            <p:nvPr/>
          </p:nvSpPr>
          <p:spPr>
            <a:xfrm>
              <a:off x="7124277" y="2169011"/>
              <a:ext cx="82456" cy="66569"/>
            </a:xfrm>
            <a:custGeom>
              <a:avLst/>
              <a:gdLst/>
              <a:ahLst/>
              <a:cxnLst/>
              <a:rect l="l" t="t" r="r" b="b"/>
              <a:pathLst>
                <a:path w="3140" h="2535" extrusionOk="0">
                  <a:moveTo>
                    <a:pt x="1213" y="0"/>
                  </a:moveTo>
                  <a:cubicBezTo>
                    <a:pt x="1118" y="0"/>
                    <a:pt x="1024" y="55"/>
                    <a:pt x="977" y="142"/>
                  </a:cubicBezTo>
                  <a:cubicBezTo>
                    <a:pt x="919" y="276"/>
                    <a:pt x="833" y="390"/>
                    <a:pt x="738" y="496"/>
                  </a:cubicBezTo>
                  <a:cubicBezTo>
                    <a:pt x="699" y="534"/>
                    <a:pt x="661" y="572"/>
                    <a:pt x="623" y="611"/>
                  </a:cubicBezTo>
                  <a:cubicBezTo>
                    <a:pt x="479" y="735"/>
                    <a:pt x="326" y="840"/>
                    <a:pt x="163" y="926"/>
                  </a:cubicBezTo>
                  <a:cubicBezTo>
                    <a:pt x="58" y="974"/>
                    <a:pt x="1" y="1079"/>
                    <a:pt x="20" y="1194"/>
                  </a:cubicBezTo>
                  <a:cubicBezTo>
                    <a:pt x="116" y="1883"/>
                    <a:pt x="651" y="2429"/>
                    <a:pt x="1341" y="2534"/>
                  </a:cubicBezTo>
                  <a:cubicBezTo>
                    <a:pt x="977" y="2314"/>
                    <a:pt x="776" y="1931"/>
                    <a:pt x="795" y="1510"/>
                  </a:cubicBezTo>
                  <a:lnTo>
                    <a:pt x="795" y="1137"/>
                  </a:lnTo>
                  <a:cubicBezTo>
                    <a:pt x="852" y="1099"/>
                    <a:pt x="910" y="1051"/>
                    <a:pt x="967" y="1003"/>
                  </a:cubicBezTo>
                  <a:cubicBezTo>
                    <a:pt x="1111" y="869"/>
                    <a:pt x="1235" y="725"/>
                    <a:pt x="1341" y="563"/>
                  </a:cubicBezTo>
                  <a:cubicBezTo>
                    <a:pt x="1838" y="716"/>
                    <a:pt x="2298" y="965"/>
                    <a:pt x="2699" y="1300"/>
                  </a:cubicBezTo>
                  <a:cubicBezTo>
                    <a:pt x="2747" y="1338"/>
                    <a:pt x="2872" y="1453"/>
                    <a:pt x="3015" y="1587"/>
                  </a:cubicBezTo>
                  <a:cubicBezTo>
                    <a:pt x="3082" y="1434"/>
                    <a:pt x="3121" y="1271"/>
                    <a:pt x="3140" y="1108"/>
                  </a:cubicBezTo>
                  <a:cubicBezTo>
                    <a:pt x="3140" y="1032"/>
                    <a:pt x="3101" y="965"/>
                    <a:pt x="3044" y="917"/>
                  </a:cubicBezTo>
                  <a:cubicBezTo>
                    <a:pt x="2537" y="486"/>
                    <a:pt x="1924" y="170"/>
                    <a:pt x="1274" y="8"/>
                  </a:cubicBezTo>
                  <a:cubicBezTo>
                    <a:pt x="1254" y="3"/>
                    <a:pt x="1233" y="0"/>
                    <a:pt x="1213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635;p139">
              <a:extLst>
                <a:ext uri="{FF2B5EF4-FFF2-40B4-BE49-F238E27FC236}">
                  <a16:creationId xmlns:a16="http://schemas.microsoft.com/office/drawing/2014/main" id="{EFD33181-8D03-4D19-C339-49C2A8D63694}"/>
                </a:ext>
              </a:extLst>
            </p:cNvPr>
            <p:cNvSpPr/>
            <p:nvPr/>
          </p:nvSpPr>
          <p:spPr>
            <a:xfrm>
              <a:off x="7104188" y="2272476"/>
              <a:ext cx="27415" cy="47531"/>
            </a:xfrm>
            <a:custGeom>
              <a:avLst/>
              <a:gdLst/>
              <a:ahLst/>
              <a:cxnLst/>
              <a:rect l="l" t="t" r="r" b="b"/>
              <a:pathLst>
                <a:path w="1044" h="1810" extrusionOk="0">
                  <a:moveTo>
                    <a:pt x="153" y="1"/>
                  </a:moveTo>
                  <a:cubicBezTo>
                    <a:pt x="57" y="135"/>
                    <a:pt x="0" y="298"/>
                    <a:pt x="0" y="470"/>
                  </a:cubicBezTo>
                  <a:lnTo>
                    <a:pt x="0" y="1551"/>
                  </a:lnTo>
                  <a:cubicBezTo>
                    <a:pt x="0" y="1695"/>
                    <a:pt x="115" y="1810"/>
                    <a:pt x="258" y="1810"/>
                  </a:cubicBezTo>
                  <a:lnTo>
                    <a:pt x="1043" y="1810"/>
                  </a:lnTo>
                  <a:lnTo>
                    <a:pt x="1043" y="958"/>
                  </a:lnTo>
                  <a:cubicBezTo>
                    <a:pt x="1043" y="805"/>
                    <a:pt x="967" y="652"/>
                    <a:pt x="842" y="556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636;p139">
              <a:extLst>
                <a:ext uri="{FF2B5EF4-FFF2-40B4-BE49-F238E27FC236}">
                  <a16:creationId xmlns:a16="http://schemas.microsoft.com/office/drawing/2014/main" id="{68718944-450B-AD1B-C66D-33919AC8B712}"/>
                </a:ext>
              </a:extLst>
            </p:cNvPr>
            <p:cNvSpPr/>
            <p:nvPr/>
          </p:nvSpPr>
          <p:spPr>
            <a:xfrm>
              <a:off x="7199932" y="2272476"/>
              <a:ext cx="27415" cy="47531"/>
            </a:xfrm>
            <a:custGeom>
              <a:avLst/>
              <a:gdLst/>
              <a:ahLst/>
              <a:cxnLst/>
              <a:rect l="l" t="t" r="r" b="b"/>
              <a:pathLst>
                <a:path w="1044" h="1810" extrusionOk="0">
                  <a:moveTo>
                    <a:pt x="881" y="1"/>
                  </a:moveTo>
                  <a:lnTo>
                    <a:pt x="201" y="546"/>
                  </a:lnTo>
                  <a:cubicBezTo>
                    <a:pt x="77" y="652"/>
                    <a:pt x="0" y="795"/>
                    <a:pt x="0" y="958"/>
                  </a:cubicBezTo>
                  <a:lnTo>
                    <a:pt x="0" y="1810"/>
                  </a:lnTo>
                  <a:lnTo>
                    <a:pt x="785" y="1810"/>
                  </a:lnTo>
                  <a:cubicBezTo>
                    <a:pt x="929" y="1800"/>
                    <a:pt x="1043" y="1685"/>
                    <a:pt x="1043" y="1551"/>
                  </a:cubicBezTo>
                  <a:lnTo>
                    <a:pt x="1043" y="470"/>
                  </a:lnTo>
                  <a:cubicBezTo>
                    <a:pt x="1043" y="298"/>
                    <a:pt x="986" y="135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637;p139">
              <a:extLst>
                <a:ext uri="{FF2B5EF4-FFF2-40B4-BE49-F238E27FC236}">
                  <a16:creationId xmlns:a16="http://schemas.microsoft.com/office/drawing/2014/main" id="{182F7BAE-8CE3-0859-9207-4F33845D0B73}"/>
                </a:ext>
              </a:extLst>
            </p:cNvPr>
            <p:cNvSpPr/>
            <p:nvPr/>
          </p:nvSpPr>
          <p:spPr>
            <a:xfrm>
              <a:off x="7337140" y="2141806"/>
              <a:ext cx="33718" cy="73922"/>
            </a:xfrm>
            <a:custGeom>
              <a:avLst/>
              <a:gdLst/>
              <a:ahLst/>
              <a:cxnLst/>
              <a:rect l="l" t="t" r="r" b="b"/>
              <a:pathLst>
                <a:path w="1284" h="2815" extrusionOk="0">
                  <a:moveTo>
                    <a:pt x="776" y="0"/>
                  </a:moveTo>
                  <a:cubicBezTo>
                    <a:pt x="345" y="0"/>
                    <a:pt x="1" y="345"/>
                    <a:pt x="1" y="776"/>
                  </a:cubicBezTo>
                  <a:lnTo>
                    <a:pt x="1" y="948"/>
                  </a:lnTo>
                  <a:cubicBezTo>
                    <a:pt x="1" y="1168"/>
                    <a:pt x="39" y="1388"/>
                    <a:pt x="106" y="1599"/>
                  </a:cubicBezTo>
                  <a:lnTo>
                    <a:pt x="518" y="2814"/>
                  </a:lnTo>
                  <a:lnTo>
                    <a:pt x="1283" y="281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638;p139">
              <a:extLst>
                <a:ext uri="{FF2B5EF4-FFF2-40B4-BE49-F238E27FC236}">
                  <a16:creationId xmlns:a16="http://schemas.microsoft.com/office/drawing/2014/main" id="{2C9B80DC-4D18-C939-E4B9-6FB8C2F461CF}"/>
                </a:ext>
              </a:extLst>
            </p:cNvPr>
            <p:cNvSpPr/>
            <p:nvPr/>
          </p:nvSpPr>
          <p:spPr>
            <a:xfrm>
              <a:off x="7350717" y="2135031"/>
              <a:ext cx="80697" cy="80697"/>
            </a:xfrm>
            <a:custGeom>
              <a:avLst/>
              <a:gdLst/>
              <a:ahLst/>
              <a:cxnLst/>
              <a:rect l="l" t="t" r="r" b="b"/>
              <a:pathLst>
                <a:path w="3073" h="3073" extrusionOk="0">
                  <a:moveTo>
                    <a:pt x="766" y="0"/>
                  </a:moveTo>
                  <a:cubicBezTo>
                    <a:pt x="345" y="0"/>
                    <a:pt x="1" y="345"/>
                    <a:pt x="1" y="766"/>
                  </a:cubicBezTo>
                  <a:cubicBezTo>
                    <a:pt x="1" y="1053"/>
                    <a:pt x="230" y="1282"/>
                    <a:pt x="508" y="1282"/>
                  </a:cubicBezTo>
                  <a:lnTo>
                    <a:pt x="2556" y="3072"/>
                  </a:lnTo>
                  <a:lnTo>
                    <a:pt x="2986" y="1560"/>
                  </a:lnTo>
                  <a:cubicBezTo>
                    <a:pt x="3044" y="1378"/>
                    <a:pt x="3073" y="1187"/>
                    <a:pt x="3073" y="995"/>
                  </a:cubicBezTo>
                  <a:lnTo>
                    <a:pt x="3073" y="517"/>
                  </a:lnTo>
                  <a:cubicBezTo>
                    <a:pt x="3073" y="230"/>
                    <a:pt x="2843" y="0"/>
                    <a:pt x="25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639;p139">
              <a:extLst>
                <a:ext uri="{FF2B5EF4-FFF2-40B4-BE49-F238E27FC236}">
                  <a16:creationId xmlns:a16="http://schemas.microsoft.com/office/drawing/2014/main" id="{2A069400-E640-6739-AB6C-5B53916E649E}"/>
                </a:ext>
              </a:extLst>
            </p:cNvPr>
            <p:cNvSpPr/>
            <p:nvPr/>
          </p:nvSpPr>
          <p:spPr>
            <a:xfrm>
              <a:off x="7364030" y="2235791"/>
              <a:ext cx="40493" cy="29936"/>
            </a:xfrm>
            <a:custGeom>
              <a:avLst/>
              <a:gdLst/>
              <a:ahLst/>
              <a:cxnLst/>
              <a:rect l="l" t="t" r="r" b="b"/>
              <a:pathLst>
                <a:path w="1542" h="1140" extrusionOk="0">
                  <a:moveTo>
                    <a:pt x="1" y="1"/>
                  </a:moveTo>
                  <a:lnTo>
                    <a:pt x="1" y="1140"/>
                  </a:lnTo>
                  <a:lnTo>
                    <a:pt x="1542" y="1140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640;p139">
              <a:extLst>
                <a:ext uri="{FF2B5EF4-FFF2-40B4-BE49-F238E27FC236}">
                  <a16:creationId xmlns:a16="http://schemas.microsoft.com/office/drawing/2014/main" id="{91A71E68-7EB0-3D02-1E81-EC49DA860CDE}"/>
                </a:ext>
              </a:extLst>
            </p:cNvPr>
            <p:cNvSpPr/>
            <p:nvPr/>
          </p:nvSpPr>
          <p:spPr>
            <a:xfrm>
              <a:off x="7364030" y="2236053"/>
              <a:ext cx="40493" cy="16281"/>
            </a:xfrm>
            <a:custGeom>
              <a:avLst/>
              <a:gdLst/>
              <a:ahLst/>
              <a:cxnLst/>
              <a:rect l="l" t="t" r="r" b="b"/>
              <a:pathLst>
                <a:path w="1542" h="620" extrusionOk="0">
                  <a:moveTo>
                    <a:pt x="1" y="0"/>
                  </a:moveTo>
                  <a:lnTo>
                    <a:pt x="1" y="469"/>
                  </a:lnTo>
                  <a:cubicBezTo>
                    <a:pt x="250" y="570"/>
                    <a:pt x="510" y="620"/>
                    <a:pt x="771" y="620"/>
                  </a:cubicBezTo>
                  <a:cubicBezTo>
                    <a:pt x="1032" y="620"/>
                    <a:pt x="1293" y="570"/>
                    <a:pt x="1542" y="469"/>
                  </a:cubicBezTo>
                  <a:lnTo>
                    <a:pt x="1542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641;p139">
              <a:extLst>
                <a:ext uri="{FF2B5EF4-FFF2-40B4-BE49-F238E27FC236}">
                  <a16:creationId xmlns:a16="http://schemas.microsoft.com/office/drawing/2014/main" id="{3CBC6A3C-A539-391E-28B2-3F1C6ACCDA26}"/>
                </a:ext>
              </a:extLst>
            </p:cNvPr>
            <p:cNvSpPr/>
            <p:nvPr/>
          </p:nvSpPr>
          <p:spPr>
            <a:xfrm>
              <a:off x="7317051" y="2252124"/>
              <a:ext cx="134477" cy="67882"/>
            </a:xfrm>
            <a:custGeom>
              <a:avLst/>
              <a:gdLst/>
              <a:ahLst/>
              <a:cxnLst/>
              <a:rect l="l" t="t" r="r" b="b"/>
              <a:pathLst>
                <a:path w="5121" h="2585" extrusionOk="0">
                  <a:moveTo>
                    <a:pt x="1790" y="1"/>
                  </a:moveTo>
                  <a:lnTo>
                    <a:pt x="555" y="355"/>
                  </a:lnTo>
                  <a:cubicBezTo>
                    <a:pt x="230" y="451"/>
                    <a:pt x="0" y="757"/>
                    <a:pt x="0" y="1092"/>
                  </a:cubicBezTo>
                  <a:lnTo>
                    <a:pt x="0" y="2326"/>
                  </a:lnTo>
                  <a:cubicBezTo>
                    <a:pt x="0" y="2470"/>
                    <a:pt x="115" y="2585"/>
                    <a:pt x="258" y="2585"/>
                  </a:cubicBezTo>
                  <a:lnTo>
                    <a:pt x="4862" y="2585"/>
                  </a:lnTo>
                  <a:cubicBezTo>
                    <a:pt x="5005" y="2585"/>
                    <a:pt x="5120" y="2470"/>
                    <a:pt x="5120" y="2326"/>
                  </a:cubicBezTo>
                  <a:lnTo>
                    <a:pt x="5120" y="1092"/>
                  </a:lnTo>
                  <a:cubicBezTo>
                    <a:pt x="5120" y="757"/>
                    <a:pt x="4891" y="451"/>
                    <a:pt x="4565" y="355"/>
                  </a:cubicBezTo>
                  <a:lnTo>
                    <a:pt x="3331" y="1"/>
                  </a:lnTo>
                  <a:lnTo>
                    <a:pt x="2555" y="518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642;p139">
              <a:extLst>
                <a:ext uri="{FF2B5EF4-FFF2-40B4-BE49-F238E27FC236}">
                  <a16:creationId xmlns:a16="http://schemas.microsoft.com/office/drawing/2014/main" id="{FF71100A-F855-7986-9DA3-A9E9260DACBB}"/>
                </a:ext>
              </a:extLst>
            </p:cNvPr>
            <p:cNvSpPr/>
            <p:nvPr/>
          </p:nvSpPr>
          <p:spPr>
            <a:xfrm>
              <a:off x="7377607" y="2265701"/>
              <a:ext cx="13340" cy="54306"/>
            </a:xfrm>
            <a:custGeom>
              <a:avLst/>
              <a:gdLst/>
              <a:ahLst/>
              <a:cxnLst/>
              <a:rect l="l" t="t" r="r" b="b"/>
              <a:pathLst>
                <a:path w="508" h="2068" extrusionOk="0">
                  <a:moveTo>
                    <a:pt x="125" y="1"/>
                  </a:moveTo>
                  <a:lnTo>
                    <a:pt x="1" y="2068"/>
                  </a:lnTo>
                  <a:lnTo>
                    <a:pt x="508" y="206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643;p139">
              <a:extLst>
                <a:ext uri="{FF2B5EF4-FFF2-40B4-BE49-F238E27FC236}">
                  <a16:creationId xmlns:a16="http://schemas.microsoft.com/office/drawing/2014/main" id="{6DF57DE1-4269-F524-434D-D85F1A730FCF}"/>
                </a:ext>
              </a:extLst>
            </p:cNvPr>
            <p:cNvSpPr/>
            <p:nvPr/>
          </p:nvSpPr>
          <p:spPr>
            <a:xfrm>
              <a:off x="7343941" y="2168906"/>
              <a:ext cx="80697" cy="73712"/>
            </a:xfrm>
            <a:custGeom>
              <a:avLst/>
              <a:gdLst/>
              <a:ahLst/>
              <a:cxnLst/>
              <a:rect l="l" t="t" r="r" b="b"/>
              <a:pathLst>
                <a:path w="3073" h="2807" extrusionOk="0">
                  <a:moveTo>
                    <a:pt x="955" y="1"/>
                  </a:moveTo>
                  <a:cubicBezTo>
                    <a:pt x="823" y="1"/>
                    <a:pt x="701" y="57"/>
                    <a:pt x="613" y="155"/>
                  </a:cubicBezTo>
                  <a:lnTo>
                    <a:pt x="153" y="615"/>
                  </a:lnTo>
                  <a:cubicBezTo>
                    <a:pt x="58" y="710"/>
                    <a:pt x="0" y="835"/>
                    <a:pt x="0" y="978"/>
                  </a:cubicBezTo>
                  <a:lnTo>
                    <a:pt x="0" y="1275"/>
                  </a:lnTo>
                  <a:cubicBezTo>
                    <a:pt x="0" y="2117"/>
                    <a:pt x="689" y="2806"/>
                    <a:pt x="1531" y="2806"/>
                  </a:cubicBezTo>
                  <a:cubicBezTo>
                    <a:pt x="2383" y="2806"/>
                    <a:pt x="3072" y="2117"/>
                    <a:pt x="3072" y="1275"/>
                  </a:cubicBezTo>
                  <a:lnTo>
                    <a:pt x="3072" y="949"/>
                  </a:lnTo>
                  <a:cubicBezTo>
                    <a:pt x="3072" y="815"/>
                    <a:pt x="3015" y="682"/>
                    <a:pt x="2919" y="586"/>
                  </a:cubicBezTo>
                  <a:cubicBezTo>
                    <a:pt x="2527" y="203"/>
                    <a:pt x="1799" y="31"/>
                    <a:pt x="986" y="2"/>
                  </a:cubicBezTo>
                  <a:cubicBezTo>
                    <a:pt x="975" y="1"/>
                    <a:pt x="965" y="1"/>
                    <a:pt x="95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644;p139">
              <a:extLst>
                <a:ext uri="{FF2B5EF4-FFF2-40B4-BE49-F238E27FC236}">
                  <a16:creationId xmlns:a16="http://schemas.microsoft.com/office/drawing/2014/main" id="{8CCFB609-640B-B2B1-C96A-D1C9D17D4701}"/>
                </a:ext>
              </a:extLst>
            </p:cNvPr>
            <p:cNvSpPr/>
            <p:nvPr/>
          </p:nvSpPr>
          <p:spPr>
            <a:xfrm>
              <a:off x="7343941" y="2168906"/>
              <a:ext cx="80434" cy="72189"/>
            </a:xfrm>
            <a:custGeom>
              <a:avLst/>
              <a:gdLst/>
              <a:ahLst/>
              <a:cxnLst/>
              <a:rect l="l" t="t" r="r" b="b"/>
              <a:pathLst>
                <a:path w="3063" h="2749" extrusionOk="0">
                  <a:moveTo>
                    <a:pt x="955" y="1"/>
                  </a:moveTo>
                  <a:cubicBezTo>
                    <a:pt x="823" y="1"/>
                    <a:pt x="701" y="57"/>
                    <a:pt x="613" y="146"/>
                  </a:cubicBezTo>
                  <a:lnTo>
                    <a:pt x="153" y="615"/>
                  </a:lnTo>
                  <a:cubicBezTo>
                    <a:pt x="58" y="710"/>
                    <a:pt x="0" y="835"/>
                    <a:pt x="0" y="969"/>
                  </a:cubicBezTo>
                  <a:lnTo>
                    <a:pt x="0" y="1275"/>
                  </a:lnTo>
                  <a:cubicBezTo>
                    <a:pt x="0" y="1954"/>
                    <a:pt x="450" y="2557"/>
                    <a:pt x="1110" y="2749"/>
                  </a:cubicBezTo>
                  <a:cubicBezTo>
                    <a:pt x="890" y="2471"/>
                    <a:pt x="766" y="2136"/>
                    <a:pt x="766" y="1792"/>
                  </a:cubicBezTo>
                  <a:lnTo>
                    <a:pt x="766" y="1036"/>
                  </a:lnTo>
                  <a:cubicBezTo>
                    <a:pt x="766" y="751"/>
                    <a:pt x="996" y="527"/>
                    <a:pt x="1277" y="527"/>
                  </a:cubicBezTo>
                  <a:cubicBezTo>
                    <a:pt x="1288" y="527"/>
                    <a:pt x="1300" y="528"/>
                    <a:pt x="1311" y="528"/>
                  </a:cubicBezTo>
                  <a:cubicBezTo>
                    <a:pt x="1828" y="557"/>
                    <a:pt x="2594" y="643"/>
                    <a:pt x="3063" y="873"/>
                  </a:cubicBezTo>
                  <a:cubicBezTo>
                    <a:pt x="3053" y="768"/>
                    <a:pt x="2996" y="662"/>
                    <a:pt x="2919" y="586"/>
                  </a:cubicBezTo>
                  <a:cubicBezTo>
                    <a:pt x="2527" y="203"/>
                    <a:pt x="1799" y="21"/>
                    <a:pt x="986" y="2"/>
                  </a:cubicBezTo>
                  <a:cubicBezTo>
                    <a:pt x="975" y="1"/>
                    <a:pt x="965" y="1"/>
                    <a:pt x="955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645;p139">
              <a:extLst>
                <a:ext uri="{FF2B5EF4-FFF2-40B4-BE49-F238E27FC236}">
                  <a16:creationId xmlns:a16="http://schemas.microsoft.com/office/drawing/2014/main" id="{20D63421-D862-54D4-AA3B-607A5D374327}"/>
                </a:ext>
              </a:extLst>
            </p:cNvPr>
            <p:cNvSpPr/>
            <p:nvPr/>
          </p:nvSpPr>
          <p:spPr>
            <a:xfrm>
              <a:off x="7317051" y="2269482"/>
              <a:ext cx="26916" cy="50524"/>
            </a:xfrm>
            <a:custGeom>
              <a:avLst/>
              <a:gdLst/>
              <a:ahLst/>
              <a:cxnLst/>
              <a:rect l="l" t="t" r="r" b="b"/>
              <a:pathLst>
                <a:path w="1025" h="1924" extrusionOk="0">
                  <a:moveTo>
                    <a:pt x="144" y="0"/>
                  </a:moveTo>
                  <a:cubicBezTo>
                    <a:pt x="48" y="125"/>
                    <a:pt x="0" y="278"/>
                    <a:pt x="0" y="440"/>
                  </a:cubicBezTo>
                  <a:lnTo>
                    <a:pt x="0" y="1665"/>
                  </a:lnTo>
                  <a:cubicBezTo>
                    <a:pt x="0" y="1809"/>
                    <a:pt x="115" y="1924"/>
                    <a:pt x="258" y="1924"/>
                  </a:cubicBezTo>
                  <a:lnTo>
                    <a:pt x="1024" y="1924"/>
                  </a:lnTo>
                  <a:lnTo>
                    <a:pt x="1024" y="1206"/>
                  </a:lnTo>
                  <a:cubicBezTo>
                    <a:pt x="1024" y="995"/>
                    <a:pt x="948" y="804"/>
                    <a:pt x="804" y="66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646;p139">
              <a:extLst>
                <a:ext uri="{FF2B5EF4-FFF2-40B4-BE49-F238E27FC236}">
                  <a16:creationId xmlns:a16="http://schemas.microsoft.com/office/drawing/2014/main" id="{7EA8376B-54A8-1BE5-1002-7A90ECE947DF}"/>
                </a:ext>
              </a:extLst>
            </p:cNvPr>
            <p:cNvSpPr/>
            <p:nvPr/>
          </p:nvSpPr>
          <p:spPr>
            <a:xfrm>
              <a:off x="7424612" y="2269482"/>
              <a:ext cx="26916" cy="50524"/>
            </a:xfrm>
            <a:custGeom>
              <a:avLst/>
              <a:gdLst/>
              <a:ahLst/>
              <a:cxnLst/>
              <a:rect l="l" t="t" r="r" b="b"/>
              <a:pathLst>
                <a:path w="1025" h="1924" extrusionOk="0">
                  <a:moveTo>
                    <a:pt x="881" y="0"/>
                  </a:moveTo>
                  <a:lnTo>
                    <a:pt x="220" y="660"/>
                  </a:lnTo>
                  <a:cubicBezTo>
                    <a:pt x="77" y="804"/>
                    <a:pt x="0" y="995"/>
                    <a:pt x="0" y="1206"/>
                  </a:cubicBezTo>
                  <a:lnTo>
                    <a:pt x="0" y="1924"/>
                  </a:lnTo>
                  <a:lnTo>
                    <a:pt x="766" y="1924"/>
                  </a:lnTo>
                  <a:cubicBezTo>
                    <a:pt x="909" y="1924"/>
                    <a:pt x="1024" y="1809"/>
                    <a:pt x="1024" y="1665"/>
                  </a:cubicBezTo>
                  <a:lnTo>
                    <a:pt x="1024" y="440"/>
                  </a:lnTo>
                  <a:cubicBezTo>
                    <a:pt x="1024" y="278"/>
                    <a:pt x="976" y="125"/>
                    <a:pt x="881" y="0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647;p139">
              <a:extLst>
                <a:ext uri="{FF2B5EF4-FFF2-40B4-BE49-F238E27FC236}">
                  <a16:creationId xmlns:a16="http://schemas.microsoft.com/office/drawing/2014/main" id="{4EB4CC66-D2D9-2499-DE53-B96F023E41A2}"/>
                </a:ext>
              </a:extLst>
            </p:cNvPr>
            <p:cNvSpPr/>
            <p:nvPr/>
          </p:nvSpPr>
          <p:spPr>
            <a:xfrm>
              <a:off x="7377607" y="2265701"/>
              <a:ext cx="13340" cy="13340"/>
            </a:xfrm>
            <a:custGeom>
              <a:avLst/>
              <a:gdLst/>
              <a:ahLst/>
              <a:cxnLst/>
              <a:rect l="l" t="t" r="r" b="b"/>
              <a:pathLst>
                <a:path w="508" h="508" extrusionOk="0">
                  <a:moveTo>
                    <a:pt x="1" y="1"/>
                  </a:moveTo>
                  <a:lnTo>
                    <a:pt x="1" y="403"/>
                  </a:lnTo>
                  <a:cubicBezTo>
                    <a:pt x="1" y="460"/>
                    <a:pt x="48" y="508"/>
                    <a:pt x="106" y="508"/>
                  </a:cubicBezTo>
                  <a:lnTo>
                    <a:pt x="402" y="508"/>
                  </a:lnTo>
                  <a:cubicBezTo>
                    <a:pt x="460" y="508"/>
                    <a:pt x="508" y="460"/>
                    <a:pt x="508" y="403"/>
                  </a:cubicBezTo>
                  <a:lnTo>
                    <a:pt x="508" y="1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648;p139">
              <a:extLst>
                <a:ext uri="{FF2B5EF4-FFF2-40B4-BE49-F238E27FC236}">
                  <a16:creationId xmlns:a16="http://schemas.microsoft.com/office/drawing/2014/main" id="{49386D27-5091-BAA8-3812-D3448CFF83B9}"/>
                </a:ext>
              </a:extLst>
            </p:cNvPr>
            <p:cNvSpPr/>
            <p:nvPr/>
          </p:nvSpPr>
          <p:spPr>
            <a:xfrm>
              <a:off x="7356756" y="2246899"/>
              <a:ext cx="27415" cy="28229"/>
            </a:xfrm>
            <a:custGeom>
              <a:avLst/>
              <a:gdLst/>
              <a:ahLst/>
              <a:cxnLst/>
              <a:rect l="l" t="t" r="r" b="b"/>
              <a:pathLst>
                <a:path w="1044" h="1075" extrusionOk="0">
                  <a:moveTo>
                    <a:pt x="235" y="1"/>
                  </a:moveTo>
                  <a:cubicBezTo>
                    <a:pt x="204" y="1"/>
                    <a:pt x="174" y="15"/>
                    <a:pt x="153" y="47"/>
                  </a:cubicBezTo>
                  <a:lnTo>
                    <a:pt x="0" y="286"/>
                  </a:lnTo>
                  <a:lnTo>
                    <a:pt x="383" y="994"/>
                  </a:lnTo>
                  <a:cubicBezTo>
                    <a:pt x="412" y="1047"/>
                    <a:pt x="464" y="1075"/>
                    <a:pt x="517" y="1075"/>
                  </a:cubicBezTo>
                  <a:cubicBezTo>
                    <a:pt x="550" y="1075"/>
                    <a:pt x="583" y="1064"/>
                    <a:pt x="613" y="1042"/>
                  </a:cubicBezTo>
                  <a:lnTo>
                    <a:pt x="1043" y="717"/>
                  </a:lnTo>
                  <a:lnTo>
                    <a:pt x="306" y="28"/>
                  </a:lnTo>
                  <a:cubicBezTo>
                    <a:pt x="285" y="10"/>
                    <a:pt x="260" y="1"/>
                    <a:pt x="235" y="1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649;p139">
              <a:extLst>
                <a:ext uri="{FF2B5EF4-FFF2-40B4-BE49-F238E27FC236}">
                  <a16:creationId xmlns:a16="http://schemas.microsoft.com/office/drawing/2014/main" id="{28A2CD8C-02C8-BCA1-0464-BEB04F58A391}"/>
                </a:ext>
              </a:extLst>
            </p:cNvPr>
            <p:cNvSpPr/>
            <p:nvPr/>
          </p:nvSpPr>
          <p:spPr>
            <a:xfrm>
              <a:off x="7384146" y="2246899"/>
              <a:ext cx="27678" cy="28229"/>
            </a:xfrm>
            <a:custGeom>
              <a:avLst/>
              <a:gdLst/>
              <a:ahLst/>
              <a:cxnLst/>
              <a:rect l="l" t="t" r="r" b="b"/>
              <a:pathLst>
                <a:path w="1054" h="1075" extrusionOk="0">
                  <a:moveTo>
                    <a:pt x="813" y="1"/>
                  </a:moveTo>
                  <a:cubicBezTo>
                    <a:pt x="786" y="1"/>
                    <a:pt x="759" y="10"/>
                    <a:pt x="737" y="28"/>
                  </a:cubicBezTo>
                  <a:lnTo>
                    <a:pt x="0" y="717"/>
                  </a:lnTo>
                  <a:lnTo>
                    <a:pt x="441" y="1042"/>
                  </a:lnTo>
                  <a:cubicBezTo>
                    <a:pt x="466" y="1064"/>
                    <a:pt x="499" y="1075"/>
                    <a:pt x="532" y="1075"/>
                  </a:cubicBezTo>
                  <a:cubicBezTo>
                    <a:pt x="585" y="1075"/>
                    <a:pt x="637" y="1047"/>
                    <a:pt x="661" y="994"/>
                  </a:cubicBezTo>
                  <a:lnTo>
                    <a:pt x="1053" y="286"/>
                  </a:lnTo>
                  <a:lnTo>
                    <a:pt x="900" y="47"/>
                  </a:lnTo>
                  <a:cubicBezTo>
                    <a:pt x="879" y="15"/>
                    <a:pt x="846" y="1"/>
                    <a:pt x="813" y="1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650;p139">
              <a:extLst>
                <a:ext uri="{FF2B5EF4-FFF2-40B4-BE49-F238E27FC236}">
                  <a16:creationId xmlns:a16="http://schemas.microsoft.com/office/drawing/2014/main" id="{88B14C35-3E87-220B-73BD-DAF0DAC66D92}"/>
                </a:ext>
              </a:extLst>
            </p:cNvPr>
            <p:cNvSpPr/>
            <p:nvPr/>
          </p:nvSpPr>
          <p:spPr>
            <a:xfrm>
              <a:off x="7159964" y="1971904"/>
              <a:ext cx="190516" cy="164151"/>
            </a:xfrm>
            <a:custGeom>
              <a:avLst/>
              <a:gdLst/>
              <a:ahLst/>
              <a:cxnLst/>
              <a:rect l="l" t="t" r="r" b="b"/>
              <a:pathLst>
                <a:path w="7255" h="6251" extrusionOk="0">
                  <a:moveTo>
                    <a:pt x="642" y="1"/>
                  </a:moveTo>
                  <a:cubicBezTo>
                    <a:pt x="288" y="1"/>
                    <a:pt x="1" y="288"/>
                    <a:pt x="1" y="642"/>
                  </a:cubicBezTo>
                  <a:lnTo>
                    <a:pt x="1" y="4059"/>
                  </a:lnTo>
                  <a:cubicBezTo>
                    <a:pt x="1" y="4413"/>
                    <a:pt x="288" y="4700"/>
                    <a:pt x="642" y="4700"/>
                  </a:cubicBezTo>
                  <a:lnTo>
                    <a:pt x="2987" y="4700"/>
                  </a:lnTo>
                  <a:lnTo>
                    <a:pt x="2632" y="6116"/>
                  </a:lnTo>
                  <a:cubicBezTo>
                    <a:pt x="2611" y="6189"/>
                    <a:pt x="2672" y="6251"/>
                    <a:pt x="2736" y="6251"/>
                  </a:cubicBezTo>
                  <a:cubicBezTo>
                    <a:pt x="2756" y="6251"/>
                    <a:pt x="2777" y="6245"/>
                    <a:pt x="2795" y="6231"/>
                  </a:cubicBezTo>
                  <a:lnTo>
                    <a:pt x="4901" y="4700"/>
                  </a:lnTo>
                  <a:lnTo>
                    <a:pt x="6614" y="4700"/>
                  </a:lnTo>
                  <a:cubicBezTo>
                    <a:pt x="6968" y="4700"/>
                    <a:pt x="7255" y="4413"/>
                    <a:pt x="7255" y="4059"/>
                  </a:cubicBezTo>
                  <a:lnTo>
                    <a:pt x="7255" y="642"/>
                  </a:lnTo>
                  <a:cubicBezTo>
                    <a:pt x="7255" y="288"/>
                    <a:pt x="6968" y="1"/>
                    <a:pt x="6614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651;p139">
              <a:extLst>
                <a:ext uri="{FF2B5EF4-FFF2-40B4-BE49-F238E27FC236}">
                  <a16:creationId xmlns:a16="http://schemas.microsoft.com/office/drawing/2014/main" id="{F280802F-B75B-06EF-677A-1BF1E62623C7}"/>
                </a:ext>
              </a:extLst>
            </p:cNvPr>
            <p:cNvSpPr/>
            <p:nvPr/>
          </p:nvSpPr>
          <p:spPr>
            <a:xfrm>
              <a:off x="7191896" y="2000055"/>
              <a:ext cx="31670" cy="11082"/>
            </a:xfrm>
            <a:custGeom>
              <a:avLst/>
              <a:gdLst/>
              <a:ahLst/>
              <a:cxnLst/>
              <a:rect l="l" t="t" r="r" b="b"/>
              <a:pathLst>
                <a:path w="1206" h="422" extrusionOk="0">
                  <a:moveTo>
                    <a:pt x="287" y="1"/>
                  </a:moveTo>
                  <a:cubicBezTo>
                    <a:pt x="0" y="1"/>
                    <a:pt x="0" y="422"/>
                    <a:pt x="287" y="422"/>
                  </a:cubicBezTo>
                  <a:lnTo>
                    <a:pt x="919" y="422"/>
                  </a:lnTo>
                  <a:cubicBezTo>
                    <a:pt x="1206" y="422"/>
                    <a:pt x="1206" y="1"/>
                    <a:pt x="9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652;p139">
              <a:extLst>
                <a:ext uri="{FF2B5EF4-FFF2-40B4-BE49-F238E27FC236}">
                  <a16:creationId xmlns:a16="http://schemas.microsoft.com/office/drawing/2014/main" id="{33B8CCBE-BA25-3D21-F312-3909DAB68B83}"/>
                </a:ext>
              </a:extLst>
            </p:cNvPr>
            <p:cNvSpPr/>
            <p:nvPr/>
          </p:nvSpPr>
          <p:spPr>
            <a:xfrm>
              <a:off x="7231102" y="2000055"/>
              <a:ext cx="87735" cy="11082"/>
            </a:xfrm>
            <a:custGeom>
              <a:avLst/>
              <a:gdLst/>
              <a:ahLst/>
              <a:cxnLst/>
              <a:rect l="l" t="t" r="r" b="b"/>
              <a:pathLst>
                <a:path w="3341" h="422" extrusionOk="0">
                  <a:moveTo>
                    <a:pt x="278" y="1"/>
                  </a:moveTo>
                  <a:cubicBezTo>
                    <a:pt x="0" y="1"/>
                    <a:pt x="0" y="422"/>
                    <a:pt x="278" y="422"/>
                  </a:cubicBezTo>
                  <a:lnTo>
                    <a:pt x="3053" y="422"/>
                  </a:lnTo>
                  <a:cubicBezTo>
                    <a:pt x="3340" y="422"/>
                    <a:pt x="3340" y="1"/>
                    <a:pt x="30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653;p139">
              <a:extLst>
                <a:ext uri="{FF2B5EF4-FFF2-40B4-BE49-F238E27FC236}">
                  <a16:creationId xmlns:a16="http://schemas.microsoft.com/office/drawing/2014/main" id="{048B21F0-F583-BB93-5F95-DBCCA3DB09C5}"/>
                </a:ext>
              </a:extLst>
            </p:cNvPr>
            <p:cNvSpPr/>
            <p:nvPr/>
          </p:nvSpPr>
          <p:spPr>
            <a:xfrm>
              <a:off x="7191896" y="2027969"/>
              <a:ext cx="126941" cy="11318"/>
            </a:xfrm>
            <a:custGeom>
              <a:avLst/>
              <a:gdLst/>
              <a:ahLst/>
              <a:cxnLst/>
              <a:rect l="l" t="t" r="r" b="b"/>
              <a:pathLst>
                <a:path w="4834" h="431" extrusionOk="0">
                  <a:moveTo>
                    <a:pt x="287" y="0"/>
                  </a:moveTo>
                  <a:cubicBezTo>
                    <a:pt x="0" y="0"/>
                    <a:pt x="0" y="431"/>
                    <a:pt x="287" y="431"/>
                  </a:cubicBezTo>
                  <a:lnTo>
                    <a:pt x="4546" y="431"/>
                  </a:lnTo>
                  <a:cubicBezTo>
                    <a:pt x="4833" y="431"/>
                    <a:pt x="4833" y="0"/>
                    <a:pt x="4546" y="0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654;p139">
              <a:extLst>
                <a:ext uri="{FF2B5EF4-FFF2-40B4-BE49-F238E27FC236}">
                  <a16:creationId xmlns:a16="http://schemas.microsoft.com/office/drawing/2014/main" id="{42CAF4F3-549D-A25B-3F59-C2F9F5F75091}"/>
                </a:ext>
              </a:extLst>
            </p:cNvPr>
            <p:cNvSpPr/>
            <p:nvPr/>
          </p:nvSpPr>
          <p:spPr>
            <a:xfrm>
              <a:off x="7191896" y="2056093"/>
              <a:ext cx="87735" cy="11108"/>
            </a:xfrm>
            <a:custGeom>
              <a:avLst/>
              <a:gdLst/>
              <a:ahLst/>
              <a:cxnLst/>
              <a:rect l="l" t="t" r="r" b="b"/>
              <a:pathLst>
                <a:path w="3341" h="423" extrusionOk="0">
                  <a:moveTo>
                    <a:pt x="287" y="1"/>
                  </a:moveTo>
                  <a:cubicBezTo>
                    <a:pt x="0" y="1"/>
                    <a:pt x="0" y="422"/>
                    <a:pt x="287" y="422"/>
                  </a:cubicBezTo>
                  <a:lnTo>
                    <a:pt x="3053" y="422"/>
                  </a:lnTo>
                  <a:cubicBezTo>
                    <a:pt x="3340" y="422"/>
                    <a:pt x="3340" y="1"/>
                    <a:pt x="3053" y="1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655;p139">
              <a:extLst>
                <a:ext uri="{FF2B5EF4-FFF2-40B4-BE49-F238E27FC236}">
                  <a16:creationId xmlns:a16="http://schemas.microsoft.com/office/drawing/2014/main" id="{9527C9CA-E7A7-5DA4-C3F7-52177F332B87}"/>
                </a:ext>
              </a:extLst>
            </p:cNvPr>
            <p:cNvSpPr/>
            <p:nvPr/>
          </p:nvSpPr>
          <p:spPr>
            <a:xfrm>
              <a:off x="7286878" y="2056093"/>
              <a:ext cx="31958" cy="11108"/>
            </a:xfrm>
            <a:custGeom>
              <a:avLst/>
              <a:gdLst/>
              <a:ahLst/>
              <a:cxnLst/>
              <a:rect l="l" t="t" r="r" b="b"/>
              <a:pathLst>
                <a:path w="1217" h="423" extrusionOk="0">
                  <a:moveTo>
                    <a:pt x="288" y="1"/>
                  </a:moveTo>
                  <a:cubicBezTo>
                    <a:pt x="1" y="1"/>
                    <a:pt x="1" y="422"/>
                    <a:pt x="288" y="422"/>
                  </a:cubicBezTo>
                  <a:lnTo>
                    <a:pt x="929" y="422"/>
                  </a:lnTo>
                  <a:cubicBezTo>
                    <a:pt x="1216" y="422"/>
                    <a:pt x="1216" y="1"/>
                    <a:pt x="929" y="1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3" name="Connecteur : en arc 62">
            <a:extLst>
              <a:ext uri="{FF2B5EF4-FFF2-40B4-BE49-F238E27FC236}">
                <a16:creationId xmlns:a16="http://schemas.microsoft.com/office/drawing/2014/main" id="{FA8A0F9B-E3BA-C982-9C83-EBDB8679192A}"/>
              </a:ext>
            </a:extLst>
          </p:cNvPr>
          <p:cNvCxnSpPr>
            <a:cxnSpLocks/>
          </p:cNvCxnSpPr>
          <p:nvPr/>
        </p:nvCxnSpPr>
        <p:spPr>
          <a:xfrm>
            <a:off x="3823957" y="3971691"/>
            <a:ext cx="917681" cy="265158"/>
          </a:xfrm>
          <a:prstGeom prst="curvedConnector3">
            <a:avLst>
              <a:gd name="adj1" fmla="val 433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2" name="Google Shape;1756;p65">
            <a:extLst>
              <a:ext uri="{FF2B5EF4-FFF2-40B4-BE49-F238E27FC236}">
                <a16:creationId xmlns:a16="http://schemas.microsoft.com/office/drawing/2014/main" id="{4BB299EA-1AB1-8CCA-6C4E-0FF5EB83ACBD}"/>
              </a:ext>
            </a:extLst>
          </p:cNvPr>
          <p:cNvSpPr txBox="1">
            <a:spLocks/>
          </p:cNvSpPr>
          <p:nvPr/>
        </p:nvSpPr>
        <p:spPr>
          <a:xfrm flipH="1">
            <a:off x="2268320" y="4406556"/>
            <a:ext cx="19710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AutoNum type="arabicPeriod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ctr">
              <a:spcAft>
                <a:spcPts val="160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-US" dirty="0"/>
              <a:t>Administrative</a:t>
            </a:r>
          </a:p>
        </p:txBody>
      </p:sp>
      <p:sp>
        <p:nvSpPr>
          <p:cNvPr id="1543" name="Google Shape;1756;p65">
            <a:extLst>
              <a:ext uri="{FF2B5EF4-FFF2-40B4-BE49-F238E27FC236}">
                <a16:creationId xmlns:a16="http://schemas.microsoft.com/office/drawing/2014/main" id="{E5F104D2-FE5F-A5B9-FA2D-F2BEF77CB337}"/>
              </a:ext>
            </a:extLst>
          </p:cNvPr>
          <p:cNvSpPr txBox="1">
            <a:spLocks/>
          </p:cNvSpPr>
          <p:nvPr/>
        </p:nvSpPr>
        <p:spPr>
          <a:xfrm flipH="1">
            <a:off x="4427623" y="4398180"/>
            <a:ext cx="19710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AutoNum type="arabicPeriod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ctr">
              <a:spcAft>
                <a:spcPts val="160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-US" dirty="0"/>
              <a:t>Bien-</a:t>
            </a:r>
            <a:r>
              <a:rPr lang="en-US" dirty="0" err="1"/>
              <a:t>être</a:t>
            </a:r>
            <a:endParaRPr lang="en-US" dirty="0"/>
          </a:p>
        </p:txBody>
      </p:sp>
      <p:sp>
        <p:nvSpPr>
          <p:cNvPr id="1546" name="Google Shape;1590;p61">
            <a:extLst>
              <a:ext uri="{FF2B5EF4-FFF2-40B4-BE49-F238E27FC236}">
                <a16:creationId xmlns:a16="http://schemas.microsoft.com/office/drawing/2014/main" id="{436F42E4-179F-C201-68CB-2B9ACBB5D05E}"/>
              </a:ext>
            </a:extLst>
          </p:cNvPr>
          <p:cNvSpPr txBox="1">
            <a:spLocks/>
          </p:cNvSpPr>
          <p:nvPr/>
        </p:nvSpPr>
        <p:spPr>
          <a:xfrm>
            <a:off x="1246700" y="803814"/>
            <a:ext cx="6713888" cy="157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AutoNum type="arabicPeriod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Quels facteurs favorisent ou diminuent le turn-over 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0;p61">
            <a:extLst>
              <a:ext uri="{FF2B5EF4-FFF2-40B4-BE49-F238E27FC236}">
                <a16:creationId xmlns:a16="http://schemas.microsoft.com/office/drawing/2014/main" id="{A815A4C8-31B3-4F0D-B008-18357A0BE0AE}"/>
              </a:ext>
            </a:extLst>
          </p:cNvPr>
          <p:cNvSpPr txBox="1">
            <a:spLocks/>
          </p:cNvSpPr>
          <p:nvPr/>
        </p:nvSpPr>
        <p:spPr>
          <a:xfrm>
            <a:off x="2057021" y="4471045"/>
            <a:ext cx="6551720" cy="67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AutoNum type="arabicPeriod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buNone/>
            </a:pPr>
            <a:r>
              <a:rPr lang="fr-FR" sz="1600" u="sng" dirty="0"/>
              <a:t>Rapport de cotes pour chaque caractéristique des employés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E270E0-4E19-AB63-CE9D-C98FB7D9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22" y="124704"/>
            <a:ext cx="6134956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2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25F052D-B585-83B7-2B0D-47EFE93A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822" y="929268"/>
            <a:ext cx="4576356" cy="3446392"/>
          </a:xfrm>
          <a:prstGeom prst="rect">
            <a:avLst/>
          </a:prstGeom>
        </p:spPr>
      </p:pic>
      <p:sp>
        <p:nvSpPr>
          <p:cNvPr id="4" name="Google Shape;1590;p61">
            <a:extLst>
              <a:ext uri="{FF2B5EF4-FFF2-40B4-BE49-F238E27FC236}">
                <a16:creationId xmlns:a16="http://schemas.microsoft.com/office/drawing/2014/main" id="{3AC36F6E-B3FE-D9D2-CA0F-B5320A546C1A}"/>
              </a:ext>
            </a:extLst>
          </p:cNvPr>
          <p:cNvSpPr txBox="1">
            <a:spLocks/>
          </p:cNvSpPr>
          <p:nvPr/>
        </p:nvSpPr>
        <p:spPr>
          <a:xfrm>
            <a:off x="2079324" y="4214232"/>
            <a:ext cx="6551720" cy="67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AutoNum type="arabicPeriod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buNone/>
            </a:pPr>
            <a:r>
              <a:rPr lang="fr-FR" sz="1600" u="sng" dirty="0"/>
              <a:t>Taux d’attrition selon les domaines de formation des employés</a:t>
            </a:r>
          </a:p>
        </p:txBody>
      </p:sp>
    </p:spTree>
    <p:extLst>
      <p:ext uri="{BB962C8B-B14F-4D97-AF65-F5344CB8AC3E}">
        <p14:creationId xmlns:p14="http://schemas.microsoft.com/office/powerpoint/2010/main" val="87174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5" name="Google Shape;5565;p121"/>
          <p:cNvGrpSpPr/>
          <p:nvPr/>
        </p:nvGrpSpPr>
        <p:grpSpPr>
          <a:xfrm>
            <a:off x="1477350" y="536560"/>
            <a:ext cx="6189300" cy="965714"/>
            <a:chOff x="1477350" y="540000"/>
            <a:chExt cx="6189300" cy="965714"/>
          </a:xfrm>
        </p:grpSpPr>
        <p:sp>
          <p:nvSpPr>
            <p:cNvPr id="5566" name="Google Shape;5566;p121"/>
            <p:cNvSpPr/>
            <p:nvPr/>
          </p:nvSpPr>
          <p:spPr>
            <a:xfrm>
              <a:off x="1477350" y="540000"/>
              <a:ext cx="61893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567" name="Google Shape;5567;p121"/>
            <p:cNvSpPr/>
            <p:nvPr/>
          </p:nvSpPr>
          <p:spPr>
            <a:xfrm rot="3597242">
              <a:off x="4465875" y="1169259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8" name="Google Shape;5568;p121"/>
          <p:cNvSpPr txBox="1">
            <a:spLocks noGrp="1"/>
          </p:cNvSpPr>
          <p:nvPr>
            <p:ph type="title"/>
          </p:nvPr>
        </p:nvSpPr>
        <p:spPr>
          <a:xfrm>
            <a:off x="1008400" y="652550"/>
            <a:ext cx="71268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667" name="Google Shape;5667;p121"/>
          <p:cNvGrpSpPr/>
          <p:nvPr/>
        </p:nvGrpSpPr>
        <p:grpSpPr>
          <a:xfrm>
            <a:off x="1103398" y="1810596"/>
            <a:ext cx="1331260" cy="2367790"/>
            <a:chOff x="4427250" y="1789722"/>
            <a:chExt cx="1331260" cy="2367790"/>
          </a:xfrm>
        </p:grpSpPr>
        <p:grpSp>
          <p:nvGrpSpPr>
            <p:cNvPr id="5668" name="Google Shape;5668;p121"/>
            <p:cNvGrpSpPr/>
            <p:nvPr/>
          </p:nvGrpSpPr>
          <p:grpSpPr>
            <a:xfrm>
              <a:off x="4484047" y="1789722"/>
              <a:ext cx="1274462" cy="2367790"/>
              <a:chOff x="2388375" y="237875"/>
              <a:chExt cx="2805950" cy="5213100"/>
            </a:xfrm>
          </p:grpSpPr>
          <p:sp>
            <p:nvSpPr>
              <p:cNvPr id="5669" name="Google Shape;5669;p121"/>
              <p:cNvSpPr/>
              <p:nvPr/>
            </p:nvSpPr>
            <p:spPr>
              <a:xfrm>
                <a:off x="2515850" y="2968400"/>
                <a:ext cx="1071825" cy="2139475"/>
              </a:xfrm>
              <a:custGeom>
                <a:avLst/>
                <a:gdLst/>
                <a:ahLst/>
                <a:cxnLst/>
                <a:rect l="l" t="t" r="r" b="b"/>
                <a:pathLst>
                  <a:path w="42873" h="85579" extrusionOk="0">
                    <a:moveTo>
                      <a:pt x="22722" y="0"/>
                    </a:moveTo>
                    <a:cubicBezTo>
                      <a:pt x="22722" y="0"/>
                      <a:pt x="22017" y="31387"/>
                      <a:pt x="20110" y="42126"/>
                    </a:cubicBezTo>
                    <a:cubicBezTo>
                      <a:pt x="17954" y="54192"/>
                      <a:pt x="1" y="78530"/>
                      <a:pt x="1" y="78530"/>
                    </a:cubicBezTo>
                    <a:lnTo>
                      <a:pt x="4147" y="82635"/>
                    </a:lnTo>
                    <a:lnTo>
                      <a:pt x="10283" y="85578"/>
                    </a:lnTo>
                    <a:cubicBezTo>
                      <a:pt x="10283" y="85578"/>
                      <a:pt x="25997" y="70528"/>
                      <a:pt x="34870" y="51745"/>
                    </a:cubicBezTo>
                    <a:cubicBezTo>
                      <a:pt x="42541" y="35492"/>
                      <a:pt x="42872" y="1659"/>
                      <a:pt x="42872" y="1659"/>
                    </a:cubicBezTo>
                    <a:lnTo>
                      <a:pt x="22722" y="0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0" name="Google Shape;5670;p121"/>
              <p:cNvSpPr/>
              <p:nvPr/>
            </p:nvSpPr>
            <p:spPr>
              <a:xfrm>
                <a:off x="2388375" y="4905725"/>
                <a:ext cx="590850" cy="504425"/>
              </a:xfrm>
              <a:custGeom>
                <a:avLst/>
                <a:gdLst/>
                <a:ahLst/>
                <a:cxnLst/>
                <a:rect l="l" t="t" r="r" b="b"/>
                <a:pathLst>
                  <a:path w="23634" h="20177" extrusionOk="0">
                    <a:moveTo>
                      <a:pt x="5515" y="0"/>
                    </a:moveTo>
                    <a:lnTo>
                      <a:pt x="166" y="5929"/>
                    </a:lnTo>
                    <a:cubicBezTo>
                      <a:pt x="0" y="6137"/>
                      <a:pt x="83" y="6427"/>
                      <a:pt x="290" y="6593"/>
                    </a:cubicBezTo>
                    <a:lnTo>
                      <a:pt x="21850" y="20151"/>
                    </a:lnTo>
                    <a:cubicBezTo>
                      <a:pt x="21878" y="20168"/>
                      <a:pt x="21907" y="20176"/>
                      <a:pt x="21938" y="20176"/>
                    </a:cubicBezTo>
                    <a:cubicBezTo>
                      <a:pt x="22427" y="20176"/>
                      <a:pt x="23343" y="18158"/>
                      <a:pt x="23343" y="18119"/>
                    </a:cubicBezTo>
                    <a:cubicBezTo>
                      <a:pt x="23550" y="17373"/>
                      <a:pt x="23633" y="16461"/>
                      <a:pt x="23343" y="16046"/>
                    </a:cubicBezTo>
                    <a:lnTo>
                      <a:pt x="16958" y="6634"/>
                    </a:lnTo>
                    <a:cubicBezTo>
                      <a:pt x="10863" y="5515"/>
                      <a:pt x="5515" y="0"/>
                      <a:pt x="5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1" name="Google Shape;5671;p121"/>
              <p:cNvSpPr/>
              <p:nvPr/>
            </p:nvSpPr>
            <p:spPr>
              <a:xfrm>
                <a:off x="2789500" y="5112000"/>
                <a:ext cx="64300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286" fill="none" extrusionOk="0">
                    <a:moveTo>
                      <a:pt x="2571" y="0"/>
                    </a:moveTo>
                    <a:cubicBezTo>
                      <a:pt x="1659" y="332"/>
                      <a:pt x="789" y="747"/>
                      <a:pt x="1" y="1286"/>
                    </a:cubicBezTo>
                  </a:path>
                </a:pathLst>
              </a:custGeom>
              <a:noFill/>
              <a:ln w="93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2" name="Google Shape;5672;p121"/>
              <p:cNvSpPr/>
              <p:nvPr/>
            </p:nvSpPr>
            <p:spPr>
              <a:xfrm>
                <a:off x="2818525" y="5146200"/>
                <a:ext cx="529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1162" fill="none" extrusionOk="0">
                    <a:moveTo>
                      <a:pt x="2115" y="1"/>
                    </a:moveTo>
                    <a:cubicBezTo>
                      <a:pt x="1369" y="291"/>
                      <a:pt x="664" y="664"/>
                      <a:pt x="1" y="1162"/>
                    </a:cubicBezTo>
                  </a:path>
                </a:pathLst>
              </a:custGeom>
              <a:noFill/>
              <a:ln w="93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3" name="Google Shape;5673;p121"/>
              <p:cNvSpPr/>
              <p:nvPr/>
            </p:nvSpPr>
            <p:spPr>
              <a:xfrm>
                <a:off x="2837200" y="5173150"/>
                <a:ext cx="49775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038" fill="none" extrusionOk="0">
                    <a:moveTo>
                      <a:pt x="1990" y="1"/>
                    </a:moveTo>
                    <a:cubicBezTo>
                      <a:pt x="1327" y="291"/>
                      <a:pt x="622" y="623"/>
                      <a:pt x="0" y="1037"/>
                    </a:cubicBezTo>
                  </a:path>
                </a:pathLst>
              </a:custGeom>
              <a:noFill/>
              <a:ln w="93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4" name="Google Shape;5674;p121"/>
              <p:cNvSpPr/>
              <p:nvPr/>
            </p:nvSpPr>
            <p:spPr>
              <a:xfrm>
                <a:off x="2411175" y="5029075"/>
                <a:ext cx="552500" cy="348300"/>
              </a:xfrm>
              <a:custGeom>
                <a:avLst/>
                <a:gdLst/>
                <a:ahLst/>
                <a:cxnLst/>
                <a:rect l="l" t="t" r="r" b="b"/>
                <a:pathLst>
                  <a:path w="22100" h="13932" fill="none" extrusionOk="0">
                    <a:moveTo>
                      <a:pt x="0" y="0"/>
                    </a:moveTo>
                    <a:lnTo>
                      <a:pt x="22099" y="13932"/>
                    </a:lnTo>
                  </a:path>
                </a:pathLst>
              </a:custGeom>
              <a:noFill/>
              <a:ln w="93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5" name="Google Shape;5675;p121"/>
              <p:cNvSpPr/>
              <p:nvPr/>
            </p:nvSpPr>
            <p:spPr>
              <a:xfrm>
                <a:off x="2478550" y="4958575"/>
                <a:ext cx="1275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5101" h="6801" fill="none" extrusionOk="0">
                    <a:moveTo>
                      <a:pt x="0" y="1"/>
                    </a:moveTo>
                    <a:cubicBezTo>
                      <a:pt x="0" y="1"/>
                      <a:pt x="5100" y="3401"/>
                      <a:pt x="3566" y="6801"/>
                    </a:cubicBezTo>
                  </a:path>
                </a:pathLst>
              </a:custGeom>
              <a:noFill/>
              <a:ln w="93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6" name="Google Shape;5676;p121"/>
              <p:cNvSpPr/>
              <p:nvPr/>
            </p:nvSpPr>
            <p:spPr>
              <a:xfrm>
                <a:off x="2849625" y="5259175"/>
                <a:ext cx="90200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867" fill="none" extrusionOk="0">
                    <a:moveTo>
                      <a:pt x="3608" y="1"/>
                    </a:moveTo>
                    <a:cubicBezTo>
                      <a:pt x="3608" y="1"/>
                      <a:pt x="871" y="1120"/>
                      <a:pt x="1" y="1867"/>
                    </a:cubicBezTo>
                  </a:path>
                </a:pathLst>
              </a:custGeom>
              <a:noFill/>
              <a:ln w="93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7" name="Google Shape;5677;p121"/>
              <p:cNvSpPr/>
              <p:nvPr/>
            </p:nvSpPr>
            <p:spPr>
              <a:xfrm>
                <a:off x="3660200" y="2968400"/>
                <a:ext cx="476850" cy="2320875"/>
              </a:xfrm>
              <a:custGeom>
                <a:avLst/>
                <a:gdLst/>
                <a:ahLst/>
                <a:cxnLst/>
                <a:rect l="l" t="t" r="r" b="b"/>
                <a:pathLst>
                  <a:path w="19074" h="92835" extrusionOk="0">
                    <a:moveTo>
                      <a:pt x="18327" y="0"/>
                    </a:moveTo>
                    <a:lnTo>
                      <a:pt x="1" y="13020"/>
                    </a:lnTo>
                    <a:cubicBezTo>
                      <a:pt x="1" y="13020"/>
                      <a:pt x="1203" y="31346"/>
                      <a:pt x="2032" y="45402"/>
                    </a:cubicBezTo>
                    <a:cubicBezTo>
                      <a:pt x="2862" y="59416"/>
                      <a:pt x="4520" y="91425"/>
                      <a:pt x="4520" y="91425"/>
                    </a:cubicBezTo>
                    <a:lnTo>
                      <a:pt x="10574" y="92834"/>
                    </a:lnTo>
                    <a:lnTo>
                      <a:pt x="17332" y="91715"/>
                    </a:lnTo>
                    <a:cubicBezTo>
                      <a:pt x="17332" y="91715"/>
                      <a:pt x="19073" y="64101"/>
                      <a:pt x="19073" y="45775"/>
                    </a:cubicBezTo>
                    <a:cubicBezTo>
                      <a:pt x="19073" y="26868"/>
                      <a:pt x="18327" y="0"/>
                      <a:pt x="18327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8" name="Google Shape;5678;p121"/>
              <p:cNvSpPr/>
              <p:nvPr/>
            </p:nvSpPr>
            <p:spPr>
              <a:xfrm>
                <a:off x="3737950" y="5229125"/>
                <a:ext cx="661350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6454" h="8874" extrusionOk="0">
                    <a:moveTo>
                      <a:pt x="14554" y="1"/>
                    </a:moveTo>
                    <a:cubicBezTo>
                      <a:pt x="12281" y="916"/>
                      <a:pt x="9744" y="1193"/>
                      <a:pt x="7504" y="1193"/>
                    </a:cubicBezTo>
                    <a:cubicBezTo>
                      <a:pt x="4065" y="1193"/>
                      <a:pt x="1327" y="540"/>
                      <a:pt x="1327" y="540"/>
                    </a:cubicBezTo>
                    <a:lnTo>
                      <a:pt x="0" y="8417"/>
                    </a:lnTo>
                    <a:cubicBezTo>
                      <a:pt x="0" y="8666"/>
                      <a:pt x="208" y="8873"/>
                      <a:pt x="498" y="8873"/>
                    </a:cubicBezTo>
                    <a:lnTo>
                      <a:pt x="25956" y="8749"/>
                    </a:lnTo>
                    <a:cubicBezTo>
                      <a:pt x="26453" y="8749"/>
                      <a:pt x="26121" y="6261"/>
                      <a:pt x="26121" y="6261"/>
                    </a:cubicBezTo>
                    <a:cubicBezTo>
                      <a:pt x="25914" y="5515"/>
                      <a:pt x="25458" y="4686"/>
                      <a:pt x="25043" y="4478"/>
                    </a:cubicBezTo>
                    <a:lnTo>
                      <a:pt x="145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9" name="Google Shape;5679;p121"/>
              <p:cNvSpPr/>
              <p:nvPr/>
            </p:nvSpPr>
            <p:spPr>
              <a:xfrm>
                <a:off x="4121475" y="5240525"/>
                <a:ext cx="37325" cy="61175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2447" fill="none" extrusionOk="0">
                    <a:moveTo>
                      <a:pt x="1493" y="1"/>
                    </a:moveTo>
                    <a:cubicBezTo>
                      <a:pt x="912" y="747"/>
                      <a:pt x="415" y="1576"/>
                      <a:pt x="0" y="2447"/>
                    </a:cubicBezTo>
                  </a:path>
                </a:pathLst>
              </a:custGeom>
              <a:noFill/>
              <a:ln w="93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0" name="Google Shape;5680;p121"/>
              <p:cNvSpPr/>
              <p:nvPr/>
            </p:nvSpPr>
            <p:spPr>
              <a:xfrm>
                <a:off x="4160850" y="5260225"/>
                <a:ext cx="31125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2074" fill="none" extrusionOk="0">
                    <a:moveTo>
                      <a:pt x="1245" y="0"/>
                    </a:moveTo>
                    <a:cubicBezTo>
                      <a:pt x="747" y="622"/>
                      <a:pt x="333" y="1327"/>
                      <a:pt x="1" y="2074"/>
                    </a:cubicBezTo>
                  </a:path>
                </a:pathLst>
              </a:custGeom>
              <a:noFill/>
              <a:ln w="93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1" name="Google Shape;5681;p121"/>
              <p:cNvSpPr/>
              <p:nvPr/>
            </p:nvSpPr>
            <p:spPr>
              <a:xfrm>
                <a:off x="4190925" y="5274725"/>
                <a:ext cx="29050" cy="4772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909" fill="none" extrusionOk="0">
                    <a:moveTo>
                      <a:pt x="1161" y="1"/>
                    </a:moveTo>
                    <a:cubicBezTo>
                      <a:pt x="705" y="581"/>
                      <a:pt x="332" y="1245"/>
                      <a:pt x="0" y="1908"/>
                    </a:cubicBezTo>
                  </a:path>
                </a:pathLst>
              </a:custGeom>
              <a:noFill/>
              <a:ln w="93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2" name="Google Shape;5682;p121"/>
              <p:cNvSpPr/>
              <p:nvPr/>
            </p:nvSpPr>
            <p:spPr>
              <a:xfrm>
                <a:off x="3741050" y="5405350"/>
                <a:ext cx="6530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6122" h="125" fill="none" extrusionOk="0">
                    <a:moveTo>
                      <a:pt x="1" y="125"/>
                    </a:moveTo>
                    <a:lnTo>
                      <a:pt x="26122" y="0"/>
                    </a:lnTo>
                  </a:path>
                </a:pathLst>
              </a:custGeom>
              <a:noFill/>
              <a:ln w="93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3" name="Google Shape;5683;p121"/>
              <p:cNvSpPr/>
              <p:nvPr/>
            </p:nvSpPr>
            <p:spPr>
              <a:xfrm>
                <a:off x="3759725" y="5312050"/>
                <a:ext cx="165850" cy="9642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3857" fill="none" extrusionOk="0">
                    <a:moveTo>
                      <a:pt x="0" y="1"/>
                    </a:moveTo>
                    <a:cubicBezTo>
                      <a:pt x="0" y="1"/>
                      <a:pt x="6136" y="125"/>
                      <a:pt x="6634" y="3857"/>
                    </a:cubicBezTo>
                  </a:path>
                </a:pathLst>
              </a:custGeom>
              <a:noFill/>
              <a:ln w="93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4" name="Google Shape;5684;p121"/>
              <p:cNvSpPr/>
              <p:nvPr/>
            </p:nvSpPr>
            <p:spPr>
              <a:xfrm>
                <a:off x="4259325" y="5318275"/>
                <a:ext cx="50825" cy="8812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525" fill="none" extrusionOk="0">
                    <a:moveTo>
                      <a:pt x="2032" y="0"/>
                    </a:moveTo>
                    <a:cubicBezTo>
                      <a:pt x="2032" y="0"/>
                      <a:pt x="332" y="2405"/>
                      <a:pt x="1" y="3525"/>
                    </a:cubicBezTo>
                  </a:path>
                </a:pathLst>
              </a:custGeom>
              <a:noFill/>
              <a:ln w="93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5" name="Google Shape;5685;p121"/>
              <p:cNvSpPr/>
              <p:nvPr/>
            </p:nvSpPr>
            <p:spPr>
              <a:xfrm>
                <a:off x="3006150" y="697800"/>
                <a:ext cx="1104975" cy="1070675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42827" extrusionOk="0">
                    <a:moveTo>
                      <a:pt x="24402" y="0"/>
                    </a:moveTo>
                    <a:cubicBezTo>
                      <a:pt x="21618" y="0"/>
                      <a:pt x="19086" y="1944"/>
                      <a:pt x="17829" y="3920"/>
                    </a:cubicBezTo>
                    <a:cubicBezTo>
                      <a:pt x="17373" y="4625"/>
                      <a:pt x="17041" y="5412"/>
                      <a:pt x="16502" y="6117"/>
                    </a:cubicBezTo>
                    <a:cubicBezTo>
                      <a:pt x="13227" y="10429"/>
                      <a:pt x="0" y="9102"/>
                      <a:pt x="2612" y="17644"/>
                    </a:cubicBezTo>
                    <a:cubicBezTo>
                      <a:pt x="2944" y="18639"/>
                      <a:pt x="3483" y="19551"/>
                      <a:pt x="3608" y="20546"/>
                    </a:cubicBezTo>
                    <a:cubicBezTo>
                      <a:pt x="3690" y="21831"/>
                      <a:pt x="3027" y="23034"/>
                      <a:pt x="2654" y="24278"/>
                    </a:cubicBezTo>
                    <a:cubicBezTo>
                      <a:pt x="1534" y="28299"/>
                      <a:pt x="4354" y="32985"/>
                      <a:pt x="8417" y="33855"/>
                    </a:cubicBezTo>
                    <a:cubicBezTo>
                      <a:pt x="10241" y="34229"/>
                      <a:pt x="12273" y="33980"/>
                      <a:pt x="13890" y="34975"/>
                    </a:cubicBezTo>
                    <a:cubicBezTo>
                      <a:pt x="15341" y="35928"/>
                      <a:pt x="16005" y="37670"/>
                      <a:pt x="17041" y="39080"/>
                    </a:cubicBezTo>
                    <a:cubicBezTo>
                      <a:pt x="18969" y="41650"/>
                      <a:pt x="22176" y="42827"/>
                      <a:pt x="25433" y="42827"/>
                    </a:cubicBezTo>
                    <a:cubicBezTo>
                      <a:pt x="27011" y="42827"/>
                      <a:pt x="28599" y="42551"/>
                      <a:pt x="30060" y="42023"/>
                    </a:cubicBezTo>
                    <a:cubicBezTo>
                      <a:pt x="31760" y="41402"/>
                      <a:pt x="33460" y="40365"/>
                      <a:pt x="34165" y="38748"/>
                    </a:cubicBezTo>
                    <a:cubicBezTo>
                      <a:pt x="34580" y="37794"/>
                      <a:pt x="34662" y="36716"/>
                      <a:pt x="35201" y="35846"/>
                    </a:cubicBezTo>
                    <a:cubicBezTo>
                      <a:pt x="36238" y="34146"/>
                      <a:pt x="38560" y="33855"/>
                      <a:pt x="40260" y="32902"/>
                    </a:cubicBezTo>
                    <a:cubicBezTo>
                      <a:pt x="42748" y="31492"/>
                      <a:pt x="44199" y="28175"/>
                      <a:pt x="43079" y="25480"/>
                    </a:cubicBezTo>
                    <a:cubicBezTo>
                      <a:pt x="41960" y="22826"/>
                      <a:pt x="39472" y="20256"/>
                      <a:pt x="38933" y="17312"/>
                    </a:cubicBezTo>
                    <a:cubicBezTo>
                      <a:pt x="38601" y="15695"/>
                      <a:pt x="39057" y="13954"/>
                      <a:pt x="38726" y="12336"/>
                    </a:cubicBezTo>
                    <a:cubicBezTo>
                      <a:pt x="38477" y="11093"/>
                      <a:pt x="37814" y="10015"/>
                      <a:pt x="36818" y="9227"/>
                    </a:cubicBezTo>
                    <a:cubicBezTo>
                      <a:pt x="36155" y="8729"/>
                      <a:pt x="35367" y="8356"/>
                      <a:pt x="34745" y="7817"/>
                    </a:cubicBezTo>
                    <a:cubicBezTo>
                      <a:pt x="33336" y="6656"/>
                      <a:pt x="33170" y="4625"/>
                      <a:pt x="31760" y="3464"/>
                    </a:cubicBezTo>
                    <a:cubicBezTo>
                      <a:pt x="30309" y="2303"/>
                      <a:pt x="28402" y="1929"/>
                      <a:pt x="26909" y="934"/>
                    </a:cubicBezTo>
                    <a:lnTo>
                      <a:pt x="25707" y="147"/>
                    </a:lnTo>
                    <a:cubicBezTo>
                      <a:pt x="25268" y="47"/>
                      <a:pt x="24832" y="0"/>
                      <a:pt x="244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6" name="Google Shape;5686;p121"/>
              <p:cNvSpPr/>
              <p:nvPr/>
            </p:nvSpPr>
            <p:spPr>
              <a:xfrm>
                <a:off x="3799100" y="492075"/>
                <a:ext cx="1295700" cy="1053150"/>
              </a:xfrm>
              <a:custGeom>
                <a:avLst/>
                <a:gdLst/>
                <a:ahLst/>
                <a:cxnLst/>
                <a:rect l="l" t="t" r="r" b="b"/>
                <a:pathLst>
                  <a:path w="51828" h="42126" extrusionOk="0">
                    <a:moveTo>
                      <a:pt x="44323" y="0"/>
                    </a:moveTo>
                    <a:cubicBezTo>
                      <a:pt x="44323" y="0"/>
                      <a:pt x="40136" y="7339"/>
                      <a:pt x="30351" y="17000"/>
                    </a:cubicBezTo>
                    <a:cubicBezTo>
                      <a:pt x="20566" y="26660"/>
                      <a:pt x="8334" y="26204"/>
                      <a:pt x="1" y="28526"/>
                    </a:cubicBezTo>
                    <a:lnTo>
                      <a:pt x="7049" y="42126"/>
                    </a:lnTo>
                    <a:cubicBezTo>
                      <a:pt x="13683" y="40923"/>
                      <a:pt x="21561" y="39638"/>
                      <a:pt x="33129" y="31263"/>
                    </a:cubicBezTo>
                    <a:cubicBezTo>
                      <a:pt x="41960" y="24878"/>
                      <a:pt x="51828" y="5929"/>
                      <a:pt x="51828" y="5929"/>
                    </a:cubicBezTo>
                    <a:lnTo>
                      <a:pt x="44323" y="0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7" name="Google Shape;5687;p121"/>
              <p:cNvSpPr/>
              <p:nvPr/>
            </p:nvSpPr>
            <p:spPr>
              <a:xfrm>
                <a:off x="4855350" y="237875"/>
                <a:ext cx="338975" cy="536150"/>
              </a:xfrm>
              <a:custGeom>
                <a:avLst/>
                <a:gdLst/>
                <a:ahLst/>
                <a:cxnLst/>
                <a:rect l="l" t="t" r="r" b="b"/>
                <a:pathLst>
                  <a:path w="13559" h="21446" extrusionOk="0">
                    <a:moveTo>
                      <a:pt x="11388" y="0"/>
                    </a:moveTo>
                    <a:cubicBezTo>
                      <a:pt x="10638" y="0"/>
                      <a:pt x="7987" y="4446"/>
                      <a:pt x="7422" y="4446"/>
                    </a:cubicBezTo>
                    <a:cubicBezTo>
                      <a:pt x="7418" y="4447"/>
                      <a:pt x="7414" y="4447"/>
                      <a:pt x="7411" y="4447"/>
                    </a:cubicBezTo>
                    <a:cubicBezTo>
                      <a:pt x="6862" y="4447"/>
                      <a:pt x="8413" y="1336"/>
                      <a:pt x="7754" y="1212"/>
                    </a:cubicBezTo>
                    <a:cubicBezTo>
                      <a:pt x="7750" y="1212"/>
                      <a:pt x="7747" y="1212"/>
                      <a:pt x="7744" y="1212"/>
                    </a:cubicBezTo>
                    <a:cubicBezTo>
                      <a:pt x="7003" y="1212"/>
                      <a:pt x="2064" y="10183"/>
                      <a:pt x="0" y="13319"/>
                    </a:cubicBezTo>
                    <a:lnTo>
                      <a:pt x="6593" y="21446"/>
                    </a:lnTo>
                    <a:cubicBezTo>
                      <a:pt x="11112" y="14149"/>
                      <a:pt x="13558" y="8510"/>
                      <a:pt x="13102" y="8137"/>
                    </a:cubicBezTo>
                    <a:cubicBezTo>
                      <a:pt x="12916" y="8033"/>
                      <a:pt x="12708" y="7981"/>
                      <a:pt x="12501" y="7981"/>
                    </a:cubicBezTo>
                    <a:cubicBezTo>
                      <a:pt x="12294" y="7981"/>
                      <a:pt x="12086" y="8033"/>
                      <a:pt x="11900" y="8137"/>
                    </a:cubicBezTo>
                    <a:cubicBezTo>
                      <a:pt x="11900" y="8137"/>
                      <a:pt x="12563" y="6478"/>
                      <a:pt x="12066" y="6063"/>
                    </a:cubicBezTo>
                    <a:cubicBezTo>
                      <a:pt x="11981" y="6000"/>
                      <a:pt x="11885" y="5974"/>
                      <a:pt x="11783" y="5974"/>
                    </a:cubicBezTo>
                    <a:cubicBezTo>
                      <a:pt x="11285" y="5974"/>
                      <a:pt x="10656" y="6602"/>
                      <a:pt x="10656" y="6602"/>
                    </a:cubicBezTo>
                    <a:cubicBezTo>
                      <a:pt x="10656" y="6602"/>
                      <a:pt x="11236" y="5193"/>
                      <a:pt x="10739" y="4778"/>
                    </a:cubicBezTo>
                    <a:cubicBezTo>
                      <a:pt x="10576" y="4646"/>
                      <a:pt x="10403" y="4596"/>
                      <a:pt x="10235" y="4596"/>
                    </a:cubicBezTo>
                    <a:cubicBezTo>
                      <a:pt x="9719" y="4596"/>
                      <a:pt x="9246" y="5068"/>
                      <a:pt x="9246" y="5068"/>
                    </a:cubicBezTo>
                    <a:cubicBezTo>
                      <a:pt x="9246" y="5068"/>
                      <a:pt x="12356" y="425"/>
                      <a:pt x="11444" y="10"/>
                    </a:cubicBezTo>
                    <a:cubicBezTo>
                      <a:pt x="11427" y="4"/>
                      <a:pt x="11408" y="0"/>
                      <a:pt x="11388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8" name="Google Shape;5688;p121"/>
              <p:cNvSpPr/>
              <p:nvPr/>
            </p:nvSpPr>
            <p:spPr>
              <a:xfrm>
                <a:off x="5016000" y="381150"/>
                <a:ext cx="12475" cy="13685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5474" fill="none" extrusionOk="0">
                    <a:moveTo>
                      <a:pt x="333" y="1"/>
                    </a:moveTo>
                    <a:cubicBezTo>
                      <a:pt x="250" y="913"/>
                      <a:pt x="250" y="1825"/>
                      <a:pt x="333" y="2737"/>
                    </a:cubicBezTo>
                    <a:cubicBezTo>
                      <a:pt x="498" y="3649"/>
                      <a:pt x="374" y="4603"/>
                      <a:pt x="1" y="5474"/>
                    </a:cubicBezTo>
                  </a:path>
                </a:pathLst>
              </a:custGeom>
              <a:noFill/>
              <a:ln w="6225" cap="flat" cmpd="sng">
                <a:solidFill>
                  <a:srgbClr val="F7958B"/>
                </a:solidFill>
                <a:prstDash val="solid"/>
                <a:miter lim="4146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9" name="Google Shape;5689;p121"/>
              <p:cNvSpPr/>
              <p:nvPr/>
            </p:nvSpPr>
            <p:spPr>
              <a:xfrm>
                <a:off x="5054350" y="373900"/>
                <a:ext cx="117175" cy="16147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6459" extrusionOk="0">
                    <a:moveTo>
                      <a:pt x="1038" y="1"/>
                    </a:moveTo>
                    <a:cubicBezTo>
                      <a:pt x="789" y="498"/>
                      <a:pt x="540" y="1037"/>
                      <a:pt x="374" y="1535"/>
                    </a:cubicBezTo>
                    <a:cubicBezTo>
                      <a:pt x="125" y="2074"/>
                      <a:pt x="1" y="2654"/>
                      <a:pt x="1" y="3235"/>
                    </a:cubicBezTo>
                    <a:cubicBezTo>
                      <a:pt x="1" y="3318"/>
                      <a:pt x="42" y="3400"/>
                      <a:pt x="125" y="3442"/>
                    </a:cubicBezTo>
                    <a:cubicBezTo>
                      <a:pt x="167" y="3525"/>
                      <a:pt x="250" y="3566"/>
                      <a:pt x="374" y="3566"/>
                    </a:cubicBezTo>
                    <a:cubicBezTo>
                      <a:pt x="498" y="3566"/>
                      <a:pt x="664" y="3525"/>
                      <a:pt x="789" y="3442"/>
                    </a:cubicBezTo>
                    <a:cubicBezTo>
                      <a:pt x="1038" y="3318"/>
                      <a:pt x="1286" y="3110"/>
                      <a:pt x="1494" y="2903"/>
                    </a:cubicBezTo>
                    <a:cubicBezTo>
                      <a:pt x="1650" y="2762"/>
                      <a:pt x="1801" y="2609"/>
                      <a:pt x="1946" y="2449"/>
                    </a:cubicBezTo>
                    <a:lnTo>
                      <a:pt x="1946" y="2449"/>
                    </a:lnTo>
                    <a:cubicBezTo>
                      <a:pt x="1859" y="2638"/>
                      <a:pt x="1777" y="2830"/>
                      <a:pt x="1701" y="3027"/>
                    </a:cubicBezTo>
                    <a:cubicBezTo>
                      <a:pt x="1577" y="3276"/>
                      <a:pt x="1494" y="3566"/>
                      <a:pt x="1411" y="3815"/>
                    </a:cubicBezTo>
                    <a:cubicBezTo>
                      <a:pt x="1286" y="4105"/>
                      <a:pt x="1245" y="4396"/>
                      <a:pt x="1286" y="4686"/>
                    </a:cubicBezTo>
                    <a:cubicBezTo>
                      <a:pt x="1286" y="4810"/>
                      <a:pt x="1328" y="4893"/>
                      <a:pt x="1411" y="4976"/>
                    </a:cubicBezTo>
                    <a:cubicBezTo>
                      <a:pt x="1494" y="5017"/>
                      <a:pt x="1577" y="5059"/>
                      <a:pt x="1659" y="5059"/>
                    </a:cubicBezTo>
                    <a:cubicBezTo>
                      <a:pt x="1825" y="5059"/>
                      <a:pt x="1991" y="5059"/>
                      <a:pt x="2157" y="4976"/>
                    </a:cubicBezTo>
                    <a:cubicBezTo>
                      <a:pt x="2406" y="4810"/>
                      <a:pt x="2655" y="4644"/>
                      <a:pt x="2820" y="4437"/>
                    </a:cubicBezTo>
                    <a:cubicBezTo>
                      <a:pt x="2937" y="4295"/>
                      <a:pt x="3049" y="4153"/>
                      <a:pt x="3157" y="4010"/>
                    </a:cubicBezTo>
                    <a:lnTo>
                      <a:pt x="3157" y="4010"/>
                    </a:lnTo>
                    <a:cubicBezTo>
                      <a:pt x="3112" y="4127"/>
                      <a:pt x="3069" y="4242"/>
                      <a:pt x="3028" y="4354"/>
                    </a:cubicBezTo>
                    <a:cubicBezTo>
                      <a:pt x="2820" y="4852"/>
                      <a:pt x="2696" y="5349"/>
                      <a:pt x="2655" y="5888"/>
                    </a:cubicBezTo>
                    <a:cubicBezTo>
                      <a:pt x="2613" y="6013"/>
                      <a:pt x="2655" y="6137"/>
                      <a:pt x="2696" y="6303"/>
                    </a:cubicBezTo>
                    <a:cubicBezTo>
                      <a:pt x="2737" y="6344"/>
                      <a:pt x="2820" y="6427"/>
                      <a:pt x="2903" y="6427"/>
                    </a:cubicBezTo>
                    <a:cubicBezTo>
                      <a:pt x="2945" y="6448"/>
                      <a:pt x="2976" y="6458"/>
                      <a:pt x="3007" y="6458"/>
                    </a:cubicBezTo>
                    <a:cubicBezTo>
                      <a:pt x="3038" y="6458"/>
                      <a:pt x="3069" y="6448"/>
                      <a:pt x="3111" y="6427"/>
                    </a:cubicBezTo>
                    <a:cubicBezTo>
                      <a:pt x="3359" y="6344"/>
                      <a:pt x="3567" y="6178"/>
                      <a:pt x="3774" y="5971"/>
                    </a:cubicBezTo>
                    <a:cubicBezTo>
                      <a:pt x="4106" y="5598"/>
                      <a:pt x="4396" y="5183"/>
                      <a:pt x="4686" y="4727"/>
                    </a:cubicBezTo>
                    <a:lnTo>
                      <a:pt x="4686" y="4727"/>
                    </a:lnTo>
                    <a:cubicBezTo>
                      <a:pt x="4396" y="5142"/>
                      <a:pt x="4064" y="5515"/>
                      <a:pt x="3691" y="5888"/>
                    </a:cubicBezTo>
                    <a:cubicBezTo>
                      <a:pt x="3525" y="6054"/>
                      <a:pt x="3318" y="6220"/>
                      <a:pt x="3111" y="6303"/>
                    </a:cubicBezTo>
                    <a:cubicBezTo>
                      <a:pt x="3077" y="6314"/>
                      <a:pt x="3044" y="6319"/>
                      <a:pt x="3012" y="6319"/>
                    </a:cubicBezTo>
                    <a:cubicBezTo>
                      <a:pt x="2926" y="6319"/>
                      <a:pt x="2851" y="6281"/>
                      <a:pt x="2820" y="6220"/>
                    </a:cubicBezTo>
                    <a:cubicBezTo>
                      <a:pt x="2779" y="6095"/>
                      <a:pt x="2779" y="5971"/>
                      <a:pt x="2779" y="5888"/>
                    </a:cubicBezTo>
                    <a:cubicBezTo>
                      <a:pt x="2862" y="5391"/>
                      <a:pt x="3028" y="4893"/>
                      <a:pt x="3194" y="4437"/>
                    </a:cubicBezTo>
                    <a:cubicBezTo>
                      <a:pt x="3379" y="3991"/>
                      <a:pt x="3565" y="3578"/>
                      <a:pt x="3751" y="3169"/>
                    </a:cubicBezTo>
                    <a:lnTo>
                      <a:pt x="3751" y="3169"/>
                    </a:lnTo>
                    <a:cubicBezTo>
                      <a:pt x="3773" y="3135"/>
                      <a:pt x="3794" y="3102"/>
                      <a:pt x="3815" y="3069"/>
                    </a:cubicBezTo>
                    <a:lnTo>
                      <a:pt x="3801" y="3060"/>
                    </a:lnTo>
                    <a:lnTo>
                      <a:pt x="3801" y="3060"/>
                    </a:lnTo>
                    <a:cubicBezTo>
                      <a:pt x="3806" y="3049"/>
                      <a:pt x="3811" y="3038"/>
                      <a:pt x="3815" y="3027"/>
                    </a:cubicBezTo>
                    <a:lnTo>
                      <a:pt x="3650" y="2944"/>
                    </a:lnTo>
                    <a:cubicBezTo>
                      <a:pt x="3646" y="2950"/>
                      <a:pt x="3642" y="2956"/>
                      <a:pt x="3638" y="2962"/>
                    </a:cubicBezTo>
                    <a:lnTo>
                      <a:pt x="3638" y="2962"/>
                    </a:lnTo>
                    <a:lnTo>
                      <a:pt x="3608" y="2944"/>
                    </a:lnTo>
                    <a:cubicBezTo>
                      <a:pt x="3577" y="3012"/>
                      <a:pt x="3547" y="3080"/>
                      <a:pt x="3516" y="3150"/>
                    </a:cubicBezTo>
                    <a:lnTo>
                      <a:pt x="3516" y="3150"/>
                    </a:lnTo>
                    <a:cubicBezTo>
                      <a:pt x="3259" y="3536"/>
                      <a:pt x="2972" y="3919"/>
                      <a:pt x="2655" y="4271"/>
                    </a:cubicBezTo>
                    <a:cubicBezTo>
                      <a:pt x="2489" y="4437"/>
                      <a:pt x="2281" y="4603"/>
                      <a:pt x="2033" y="4769"/>
                    </a:cubicBezTo>
                    <a:cubicBezTo>
                      <a:pt x="1950" y="4810"/>
                      <a:pt x="1825" y="4810"/>
                      <a:pt x="1701" y="4810"/>
                    </a:cubicBezTo>
                    <a:cubicBezTo>
                      <a:pt x="1618" y="4810"/>
                      <a:pt x="1577" y="4769"/>
                      <a:pt x="1535" y="4644"/>
                    </a:cubicBezTo>
                    <a:cubicBezTo>
                      <a:pt x="1494" y="4396"/>
                      <a:pt x="1535" y="4147"/>
                      <a:pt x="1618" y="3898"/>
                    </a:cubicBezTo>
                    <a:cubicBezTo>
                      <a:pt x="1701" y="3649"/>
                      <a:pt x="1784" y="3359"/>
                      <a:pt x="1908" y="3110"/>
                    </a:cubicBezTo>
                    <a:cubicBezTo>
                      <a:pt x="2116" y="2613"/>
                      <a:pt x="2364" y="2115"/>
                      <a:pt x="2655" y="1618"/>
                    </a:cubicBezTo>
                    <a:lnTo>
                      <a:pt x="2447" y="1493"/>
                    </a:lnTo>
                    <a:cubicBezTo>
                      <a:pt x="2447" y="1493"/>
                      <a:pt x="2447" y="1493"/>
                      <a:pt x="2447" y="1493"/>
                    </a:cubicBezTo>
                    <a:lnTo>
                      <a:pt x="2447" y="1493"/>
                    </a:lnTo>
                    <a:cubicBezTo>
                      <a:pt x="2116" y="1949"/>
                      <a:pt x="1742" y="2364"/>
                      <a:pt x="1369" y="2779"/>
                    </a:cubicBezTo>
                    <a:cubicBezTo>
                      <a:pt x="1162" y="2986"/>
                      <a:pt x="955" y="3152"/>
                      <a:pt x="706" y="3318"/>
                    </a:cubicBezTo>
                    <a:cubicBezTo>
                      <a:pt x="613" y="3373"/>
                      <a:pt x="503" y="3412"/>
                      <a:pt x="407" y="3412"/>
                    </a:cubicBezTo>
                    <a:cubicBezTo>
                      <a:pt x="288" y="3412"/>
                      <a:pt x="190" y="3353"/>
                      <a:pt x="167" y="3193"/>
                    </a:cubicBezTo>
                    <a:cubicBezTo>
                      <a:pt x="125" y="2944"/>
                      <a:pt x="167" y="2654"/>
                      <a:pt x="208" y="2405"/>
                    </a:cubicBezTo>
                    <a:cubicBezTo>
                      <a:pt x="291" y="2115"/>
                      <a:pt x="374" y="1866"/>
                      <a:pt x="457" y="1576"/>
                    </a:cubicBezTo>
                    <a:cubicBezTo>
                      <a:pt x="623" y="1037"/>
                      <a:pt x="830" y="540"/>
                      <a:pt x="1038" y="1"/>
                    </a:cubicBezTo>
                    <a:close/>
                  </a:path>
                </a:pathLst>
              </a:custGeom>
              <a:solidFill>
                <a:srgbClr val="F795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0" name="Google Shape;5690;p121"/>
              <p:cNvSpPr/>
              <p:nvPr/>
            </p:nvSpPr>
            <p:spPr>
              <a:xfrm>
                <a:off x="3553450" y="622875"/>
                <a:ext cx="137875" cy="95200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3808" extrusionOk="0">
                    <a:moveTo>
                      <a:pt x="2610" y="1"/>
                    </a:moveTo>
                    <a:cubicBezTo>
                      <a:pt x="1683" y="1"/>
                      <a:pt x="614" y="463"/>
                      <a:pt x="290" y="1361"/>
                    </a:cubicBezTo>
                    <a:cubicBezTo>
                      <a:pt x="0" y="2024"/>
                      <a:pt x="125" y="2812"/>
                      <a:pt x="622" y="3392"/>
                    </a:cubicBezTo>
                    <a:cubicBezTo>
                      <a:pt x="954" y="3683"/>
                      <a:pt x="1493" y="3600"/>
                      <a:pt x="1866" y="3807"/>
                    </a:cubicBezTo>
                    <a:lnTo>
                      <a:pt x="3607" y="3641"/>
                    </a:lnTo>
                    <a:cubicBezTo>
                      <a:pt x="5100" y="2729"/>
                      <a:pt x="5515" y="366"/>
                      <a:pt x="3027" y="34"/>
                    </a:cubicBezTo>
                    <a:cubicBezTo>
                      <a:pt x="2894" y="12"/>
                      <a:pt x="2754" y="1"/>
                      <a:pt x="26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1" name="Google Shape;5691;p121"/>
              <p:cNvSpPr/>
              <p:nvPr/>
            </p:nvSpPr>
            <p:spPr>
              <a:xfrm>
                <a:off x="2956400" y="2210675"/>
                <a:ext cx="1211750" cy="1444825"/>
              </a:xfrm>
              <a:custGeom>
                <a:avLst/>
                <a:gdLst/>
                <a:ahLst/>
                <a:cxnLst/>
                <a:rect l="l" t="t" r="r" b="b"/>
                <a:pathLst>
                  <a:path w="48470" h="57793" extrusionOk="0">
                    <a:moveTo>
                      <a:pt x="12190" y="1"/>
                    </a:moveTo>
                    <a:cubicBezTo>
                      <a:pt x="12190" y="1"/>
                      <a:pt x="3359" y="9413"/>
                      <a:pt x="1742" y="22224"/>
                    </a:cubicBezTo>
                    <a:cubicBezTo>
                      <a:pt x="83" y="34995"/>
                      <a:pt x="0" y="55850"/>
                      <a:pt x="0" y="55850"/>
                    </a:cubicBezTo>
                    <a:cubicBezTo>
                      <a:pt x="0" y="55850"/>
                      <a:pt x="10520" y="57793"/>
                      <a:pt x="24177" y="57793"/>
                    </a:cubicBezTo>
                    <a:cubicBezTo>
                      <a:pt x="31731" y="57793"/>
                      <a:pt x="40245" y="57198"/>
                      <a:pt x="48469" y="55353"/>
                    </a:cubicBezTo>
                    <a:cubicBezTo>
                      <a:pt x="47557" y="44697"/>
                      <a:pt x="48469" y="14927"/>
                      <a:pt x="403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2" name="Google Shape;5692;p121"/>
              <p:cNvSpPr/>
              <p:nvPr/>
            </p:nvSpPr>
            <p:spPr>
              <a:xfrm>
                <a:off x="3052800" y="2129825"/>
                <a:ext cx="327575" cy="1494750"/>
              </a:xfrm>
              <a:custGeom>
                <a:avLst/>
                <a:gdLst/>
                <a:ahLst/>
                <a:cxnLst/>
                <a:rect l="l" t="t" r="r" b="b"/>
                <a:pathLst>
                  <a:path w="13103" h="59790" fill="none" extrusionOk="0">
                    <a:moveTo>
                      <a:pt x="788" y="59789"/>
                    </a:moveTo>
                    <a:cubicBezTo>
                      <a:pt x="788" y="59789"/>
                      <a:pt x="0" y="27656"/>
                      <a:pt x="3732" y="16751"/>
                    </a:cubicBezTo>
                    <a:cubicBezTo>
                      <a:pt x="6634" y="8252"/>
                      <a:pt x="13102" y="1"/>
                      <a:pt x="13102" y="1"/>
                    </a:cubicBezTo>
                  </a:path>
                </a:pathLst>
              </a:custGeom>
              <a:noFill/>
              <a:ln w="9325" cap="flat" cmpd="sng">
                <a:solidFill>
                  <a:schemeClr val="accent6"/>
                </a:solidFill>
                <a:prstDash val="solid"/>
                <a:miter lim="4146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3" name="Google Shape;5693;p121"/>
              <p:cNvSpPr/>
              <p:nvPr/>
            </p:nvSpPr>
            <p:spPr>
              <a:xfrm>
                <a:off x="3746250" y="1146125"/>
                <a:ext cx="505850" cy="426050"/>
              </a:xfrm>
              <a:custGeom>
                <a:avLst/>
                <a:gdLst/>
                <a:ahLst/>
                <a:cxnLst/>
                <a:rect l="l" t="t" r="r" b="b"/>
                <a:pathLst>
                  <a:path w="20234" h="17042" extrusionOk="0">
                    <a:moveTo>
                      <a:pt x="17248" y="1"/>
                    </a:moveTo>
                    <a:cubicBezTo>
                      <a:pt x="17248" y="1"/>
                      <a:pt x="7380" y="167"/>
                      <a:pt x="1907" y="1784"/>
                    </a:cubicBezTo>
                    <a:cubicBezTo>
                      <a:pt x="0" y="4230"/>
                      <a:pt x="4976" y="17000"/>
                      <a:pt x="8251" y="17042"/>
                    </a:cubicBezTo>
                    <a:cubicBezTo>
                      <a:pt x="14346" y="16710"/>
                      <a:pt x="20233" y="14347"/>
                      <a:pt x="20233" y="14347"/>
                    </a:cubicBezTo>
                    <a:lnTo>
                      <a:pt x="172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4" name="Google Shape;5694;p121"/>
              <p:cNvSpPr/>
              <p:nvPr/>
            </p:nvSpPr>
            <p:spPr>
              <a:xfrm>
                <a:off x="3235225" y="1178275"/>
                <a:ext cx="931875" cy="1067450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2698" extrusionOk="0">
                    <a:moveTo>
                      <a:pt x="13558" y="0"/>
                    </a:moveTo>
                    <a:lnTo>
                      <a:pt x="415" y="14802"/>
                    </a:lnTo>
                    <a:cubicBezTo>
                      <a:pt x="415" y="14802"/>
                      <a:pt x="0" y="31594"/>
                      <a:pt x="1037" y="41297"/>
                    </a:cubicBezTo>
                    <a:cubicBezTo>
                      <a:pt x="5764" y="42347"/>
                      <a:pt x="10472" y="42697"/>
                      <a:pt x="14649" y="42697"/>
                    </a:cubicBezTo>
                    <a:cubicBezTo>
                      <a:pt x="23003" y="42697"/>
                      <a:pt x="29231" y="41297"/>
                      <a:pt x="29231" y="41297"/>
                    </a:cubicBezTo>
                    <a:lnTo>
                      <a:pt x="30226" y="26038"/>
                    </a:lnTo>
                    <a:cubicBezTo>
                      <a:pt x="37275" y="18783"/>
                      <a:pt x="31097" y="9371"/>
                      <a:pt x="31097" y="9371"/>
                    </a:cubicBezTo>
                    <a:lnTo>
                      <a:pt x="22348" y="498"/>
                    </a:lnTo>
                    <a:lnTo>
                      <a:pt x="135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5" name="Google Shape;5695;p121"/>
              <p:cNvSpPr/>
              <p:nvPr/>
            </p:nvSpPr>
            <p:spPr>
              <a:xfrm>
                <a:off x="3052800" y="1175725"/>
                <a:ext cx="521400" cy="522925"/>
              </a:xfrm>
              <a:custGeom>
                <a:avLst/>
                <a:gdLst/>
                <a:ahLst/>
                <a:cxnLst/>
                <a:rect l="l" t="t" r="r" b="b"/>
                <a:pathLst>
                  <a:path w="20856" h="20917" extrusionOk="0">
                    <a:moveTo>
                      <a:pt x="19142" y="1"/>
                    </a:moveTo>
                    <a:cubicBezTo>
                      <a:pt x="16442" y="1"/>
                      <a:pt x="10946" y="635"/>
                      <a:pt x="5556" y="5078"/>
                    </a:cubicBezTo>
                    <a:cubicBezTo>
                      <a:pt x="3856" y="6446"/>
                      <a:pt x="1742" y="9390"/>
                      <a:pt x="0" y="12914"/>
                    </a:cubicBezTo>
                    <a:lnTo>
                      <a:pt x="12107" y="20916"/>
                    </a:lnTo>
                    <a:lnTo>
                      <a:pt x="19280" y="12914"/>
                    </a:lnTo>
                    <a:lnTo>
                      <a:pt x="20855" y="102"/>
                    </a:lnTo>
                    <a:cubicBezTo>
                      <a:pt x="20855" y="102"/>
                      <a:pt x="20223" y="1"/>
                      <a:pt x="19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6" name="Google Shape;5696;p121"/>
              <p:cNvSpPr/>
              <p:nvPr/>
            </p:nvSpPr>
            <p:spPr>
              <a:xfrm>
                <a:off x="4012625" y="1358625"/>
                <a:ext cx="56000" cy="1990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7962" fill="none" extrusionOk="0">
                    <a:moveTo>
                      <a:pt x="2240" y="7961"/>
                    </a:moveTo>
                    <a:cubicBezTo>
                      <a:pt x="1659" y="5722"/>
                      <a:pt x="1" y="2157"/>
                      <a:pt x="1" y="1"/>
                    </a:cubicBezTo>
                  </a:path>
                </a:pathLst>
              </a:custGeom>
              <a:noFill/>
              <a:ln w="93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7" name="Google Shape;5697;p121"/>
              <p:cNvSpPr/>
              <p:nvPr/>
            </p:nvSpPr>
            <p:spPr>
              <a:xfrm>
                <a:off x="4119400" y="1148200"/>
                <a:ext cx="86050" cy="3732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4928" fill="none" extrusionOk="0">
                    <a:moveTo>
                      <a:pt x="0" y="1"/>
                    </a:moveTo>
                    <a:lnTo>
                      <a:pt x="3442" y="14927"/>
                    </a:lnTo>
                  </a:path>
                </a:pathLst>
              </a:custGeom>
              <a:noFill/>
              <a:ln w="93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8" name="Google Shape;5698;p121"/>
              <p:cNvSpPr/>
              <p:nvPr/>
            </p:nvSpPr>
            <p:spPr>
              <a:xfrm>
                <a:off x="3078700" y="1448800"/>
                <a:ext cx="220825" cy="136850"/>
              </a:xfrm>
              <a:custGeom>
                <a:avLst/>
                <a:gdLst/>
                <a:ahLst/>
                <a:cxnLst/>
                <a:rect l="l" t="t" r="r" b="b"/>
                <a:pathLst>
                  <a:path w="8833" h="5474" fill="none" extrusionOk="0">
                    <a:moveTo>
                      <a:pt x="1" y="1"/>
                    </a:moveTo>
                    <a:lnTo>
                      <a:pt x="8832" y="5474"/>
                    </a:lnTo>
                  </a:path>
                </a:pathLst>
              </a:custGeom>
              <a:noFill/>
              <a:ln w="93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9" name="Google Shape;5699;p121"/>
              <p:cNvSpPr/>
              <p:nvPr/>
            </p:nvSpPr>
            <p:spPr>
              <a:xfrm>
                <a:off x="3578325" y="783275"/>
                <a:ext cx="312025" cy="295425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1817" extrusionOk="0">
                    <a:moveTo>
                      <a:pt x="6966" y="1"/>
                    </a:moveTo>
                    <a:cubicBezTo>
                      <a:pt x="4971" y="1"/>
                      <a:pt x="2162" y="482"/>
                      <a:pt x="664" y="2905"/>
                    </a:cubicBezTo>
                    <a:cubicBezTo>
                      <a:pt x="0" y="3942"/>
                      <a:pt x="1617" y="9539"/>
                      <a:pt x="2820" y="10452"/>
                    </a:cubicBezTo>
                    <a:cubicBezTo>
                      <a:pt x="3860" y="11232"/>
                      <a:pt x="5960" y="11816"/>
                      <a:pt x="7688" y="11816"/>
                    </a:cubicBezTo>
                    <a:cubicBezTo>
                      <a:pt x="8716" y="11816"/>
                      <a:pt x="9612" y="11610"/>
                      <a:pt x="10076" y="11115"/>
                    </a:cubicBezTo>
                    <a:cubicBezTo>
                      <a:pt x="12480" y="8586"/>
                      <a:pt x="9246" y="210"/>
                      <a:pt x="9246" y="210"/>
                    </a:cubicBezTo>
                    <a:cubicBezTo>
                      <a:pt x="9246" y="210"/>
                      <a:pt x="8283" y="1"/>
                      <a:pt x="6966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0" name="Google Shape;5700;p121"/>
              <p:cNvSpPr/>
              <p:nvPr/>
            </p:nvSpPr>
            <p:spPr>
              <a:xfrm>
                <a:off x="3574175" y="972000"/>
                <a:ext cx="219775" cy="267800"/>
              </a:xfrm>
              <a:custGeom>
                <a:avLst/>
                <a:gdLst/>
                <a:ahLst/>
                <a:cxnLst/>
                <a:rect l="l" t="t" r="r" b="b"/>
                <a:pathLst>
                  <a:path w="8791" h="10712" extrusionOk="0">
                    <a:moveTo>
                      <a:pt x="332" y="0"/>
                    </a:moveTo>
                    <a:lnTo>
                      <a:pt x="0" y="8251"/>
                    </a:lnTo>
                    <a:cubicBezTo>
                      <a:pt x="399" y="9496"/>
                      <a:pt x="3085" y="10711"/>
                      <a:pt x="5409" y="10711"/>
                    </a:cubicBezTo>
                    <a:cubicBezTo>
                      <a:pt x="6956" y="10711"/>
                      <a:pt x="8343" y="10173"/>
                      <a:pt x="8790" y="8749"/>
                    </a:cubicBezTo>
                    <a:lnTo>
                      <a:pt x="8127" y="2571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1" name="Google Shape;5701;p121"/>
              <p:cNvSpPr/>
              <p:nvPr/>
            </p:nvSpPr>
            <p:spPr>
              <a:xfrm>
                <a:off x="3480875" y="691300"/>
                <a:ext cx="405325" cy="328400"/>
              </a:xfrm>
              <a:custGeom>
                <a:avLst/>
                <a:gdLst/>
                <a:ahLst/>
                <a:cxnLst/>
                <a:rect l="l" t="t" r="r" b="b"/>
                <a:pathLst>
                  <a:path w="16213" h="13136" extrusionOk="0">
                    <a:moveTo>
                      <a:pt x="7892" y="1"/>
                    </a:moveTo>
                    <a:cubicBezTo>
                      <a:pt x="6374" y="1"/>
                      <a:pt x="4956" y="432"/>
                      <a:pt x="4023" y="863"/>
                    </a:cubicBezTo>
                    <a:cubicBezTo>
                      <a:pt x="2364" y="1650"/>
                      <a:pt x="1120" y="3060"/>
                      <a:pt x="498" y="4760"/>
                    </a:cubicBezTo>
                    <a:cubicBezTo>
                      <a:pt x="167" y="5755"/>
                      <a:pt x="1" y="6792"/>
                      <a:pt x="42" y="7870"/>
                    </a:cubicBezTo>
                    <a:cubicBezTo>
                      <a:pt x="1" y="8699"/>
                      <a:pt x="84" y="9528"/>
                      <a:pt x="374" y="10316"/>
                    </a:cubicBezTo>
                    <a:lnTo>
                      <a:pt x="415" y="10399"/>
                    </a:lnTo>
                    <a:cubicBezTo>
                      <a:pt x="706" y="11145"/>
                      <a:pt x="2613" y="12970"/>
                      <a:pt x="3857" y="13136"/>
                    </a:cubicBezTo>
                    <a:cubicBezTo>
                      <a:pt x="3857" y="11892"/>
                      <a:pt x="4562" y="11767"/>
                      <a:pt x="4354" y="11104"/>
                    </a:cubicBezTo>
                    <a:cubicBezTo>
                      <a:pt x="3898" y="9570"/>
                      <a:pt x="5101" y="8658"/>
                      <a:pt x="6220" y="7870"/>
                    </a:cubicBezTo>
                    <a:cubicBezTo>
                      <a:pt x="7381" y="7082"/>
                      <a:pt x="8252" y="5963"/>
                      <a:pt x="8749" y="4677"/>
                    </a:cubicBezTo>
                    <a:lnTo>
                      <a:pt x="15881" y="5465"/>
                    </a:lnTo>
                    <a:cubicBezTo>
                      <a:pt x="16212" y="4180"/>
                      <a:pt x="15798" y="2853"/>
                      <a:pt x="14803" y="1982"/>
                    </a:cubicBezTo>
                    <a:cubicBezTo>
                      <a:pt x="13932" y="1220"/>
                      <a:pt x="12839" y="839"/>
                      <a:pt x="11718" y="839"/>
                    </a:cubicBezTo>
                    <a:cubicBezTo>
                      <a:pt x="11558" y="839"/>
                      <a:pt x="11398" y="847"/>
                      <a:pt x="11237" y="863"/>
                    </a:cubicBezTo>
                    <a:cubicBezTo>
                      <a:pt x="10168" y="232"/>
                      <a:pt x="9003" y="1"/>
                      <a:pt x="78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2" name="Google Shape;5702;p121"/>
              <p:cNvSpPr/>
              <p:nvPr/>
            </p:nvSpPr>
            <p:spPr>
              <a:xfrm>
                <a:off x="3547225" y="916475"/>
                <a:ext cx="78800" cy="93000"/>
              </a:xfrm>
              <a:custGeom>
                <a:avLst/>
                <a:gdLst/>
                <a:ahLst/>
                <a:cxnLst/>
                <a:rect l="l" t="t" r="r" b="b"/>
                <a:pathLst>
                  <a:path w="3152" h="3720" extrusionOk="0">
                    <a:moveTo>
                      <a:pt x="1320" y="0"/>
                    </a:moveTo>
                    <a:cubicBezTo>
                      <a:pt x="1034" y="0"/>
                      <a:pt x="783" y="158"/>
                      <a:pt x="581" y="397"/>
                    </a:cubicBezTo>
                    <a:cubicBezTo>
                      <a:pt x="0" y="1143"/>
                      <a:pt x="871" y="2885"/>
                      <a:pt x="1327" y="3216"/>
                    </a:cubicBezTo>
                    <a:cubicBezTo>
                      <a:pt x="1777" y="3543"/>
                      <a:pt x="2196" y="3719"/>
                      <a:pt x="2521" y="3719"/>
                    </a:cubicBezTo>
                    <a:cubicBezTo>
                      <a:pt x="2855" y="3719"/>
                      <a:pt x="3088" y="3533"/>
                      <a:pt x="3152" y="3133"/>
                    </a:cubicBezTo>
                    <a:lnTo>
                      <a:pt x="2530" y="894"/>
                    </a:lnTo>
                    <a:cubicBezTo>
                      <a:pt x="2091" y="248"/>
                      <a:pt x="1678" y="0"/>
                      <a:pt x="1320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3" name="Google Shape;5703;p121"/>
              <p:cNvSpPr/>
              <p:nvPr/>
            </p:nvSpPr>
            <p:spPr>
              <a:xfrm>
                <a:off x="3648800" y="1044550"/>
                <a:ext cx="13270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1660" fill="none" extrusionOk="0">
                    <a:moveTo>
                      <a:pt x="5308" y="1618"/>
                    </a:moveTo>
                    <a:cubicBezTo>
                      <a:pt x="3401" y="1659"/>
                      <a:pt x="1535" y="1120"/>
                      <a:pt x="1" y="1"/>
                    </a:cubicBezTo>
                  </a:path>
                </a:pathLst>
              </a:custGeom>
              <a:noFill/>
              <a:ln w="6225" cap="flat" cmpd="sng">
                <a:solidFill>
                  <a:srgbClr val="F7958B"/>
                </a:solidFill>
                <a:prstDash val="solid"/>
                <a:miter lim="4146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4" name="Google Shape;5704;p121"/>
              <p:cNvSpPr/>
              <p:nvPr/>
            </p:nvSpPr>
            <p:spPr>
              <a:xfrm>
                <a:off x="3765925" y="894250"/>
                <a:ext cx="5185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3152" fill="none" extrusionOk="0">
                    <a:moveTo>
                      <a:pt x="1" y="1"/>
                    </a:moveTo>
                    <a:cubicBezTo>
                      <a:pt x="1" y="1"/>
                      <a:pt x="2074" y="1783"/>
                      <a:pt x="1991" y="2322"/>
                    </a:cubicBezTo>
                    <a:cubicBezTo>
                      <a:pt x="1950" y="2903"/>
                      <a:pt x="664" y="3152"/>
                      <a:pt x="664" y="3152"/>
                    </a:cubicBezTo>
                  </a:path>
                </a:pathLst>
              </a:custGeom>
              <a:noFill/>
              <a:ln w="6225" cap="flat" cmpd="sng">
                <a:solidFill>
                  <a:srgbClr val="F7958B"/>
                </a:solidFill>
                <a:prstDash val="solid"/>
                <a:miter lim="4146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5" name="Google Shape;5705;p121"/>
              <p:cNvSpPr/>
              <p:nvPr/>
            </p:nvSpPr>
            <p:spPr>
              <a:xfrm>
                <a:off x="3733800" y="984425"/>
                <a:ext cx="102650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2162" extrusionOk="0">
                    <a:moveTo>
                      <a:pt x="3442" y="1"/>
                    </a:moveTo>
                    <a:lnTo>
                      <a:pt x="1" y="954"/>
                    </a:lnTo>
                    <a:cubicBezTo>
                      <a:pt x="413" y="1716"/>
                      <a:pt x="1190" y="2162"/>
                      <a:pt x="2015" y="2162"/>
                    </a:cubicBezTo>
                    <a:cubicBezTo>
                      <a:pt x="2268" y="2162"/>
                      <a:pt x="2526" y="2120"/>
                      <a:pt x="2779" y="2032"/>
                    </a:cubicBezTo>
                    <a:cubicBezTo>
                      <a:pt x="4105" y="1576"/>
                      <a:pt x="3442" y="1"/>
                      <a:pt x="3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6" name="Google Shape;5706;p121"/>
              <p:cNvSpPr/>
              <p:nvPr/>
            </p:nvSpPr>
            <p:spPr>
              <a:xfrm>
                <a:off x="3802225" y="872075"/>
                <a:ext cx="1555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805" extrusionOk="0">
                    <a:moveTo>
                      <a:pt x="198" y="1"/>
                    </a:moveTo>
                    <a:cubicBezTo>
                      <a:pt x="172" y="1"/>
                      <a:pt x="147" y="6"/>
                      <a:pt x="124" y="17"/>
                    </a:cubicBezTo>
                    <a:cubicBezTo>
                      <a:pt x="42" y="58"/>
                      <a:pt x="0" y="141"/>
                      <a:pt x="42" y="224"/>
                    </a:cubicBezTo>
                    <a:lnTo>
                      <a:pt x="124" y="431"/>
                    </a:lnTo>
                    <a:cubicBezTo>
                      <a:pt x="166" y="556"/>
                      <a:pt x="207" y="639"/>
                      <a:pt x="249" y="722"/>
                    </a:cubicBezTo>
                    <a:cubicBezTo>
                      <a:pt x="249" y="763"/>
                      <a:pt x="290" y="805"/>
                      <a:pt x="373" y="805"/>
                    </a:cubicBezTo>
                    <a:lnTo>
                      <a:pt x="498" y="805"/>
                    </a:lnTo>
                    <a:cubicBezTo>
                      <a:pt x="539" y="805"/>
                      <a:pt x="581" y="763"/>
                      <a:pt x="581" y="722"/>
                    </a:cubicBezTo>
                    <a:cubicBezTo>
                      <a:pt x="622" y="680"/>
                      <a:pt x="622" y="597"/>
                      <a:pt x="581" y="556"/>
                    </a:cubicBezTo>
                    <a:cubicBezTo>
                      <a:pt x="539" y="473"/>
                      <a:pt x="498" y="390"/>
                      <a:pt x="456" y="307"/>
                    </a:cubicBezTo>
                    <a:cubicBezTo>
                      <a:pt x="415" y="224"/>
                      <a:pt x="415" y="141"/>
                      <a:pt x="373" y="100"/>
                    </a:cubicBezTo>
                    <a:cubicBezTo>
                      <a:pt x="343" y="39"/>
                      <a:pt x="268" y="1"/>
                      <a:pt x="1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7" name="Google Shape;5707;p121"/>
              <p:cNvSpPr/>
              <p:nvPr/>
            </p:nvSpPr>
            <p:spPr>
              <a:xfrm>
                <a:off x="3781475" y="841400"/>
                <a:ext cx="332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622" fill="none" extrusionOk="0">
                    <a:moveTo>
                      <a:pt x="1" y="622"/>
                    </a:moveTo>
                    <a:cubicBezTo>
                      <a:pt x="250" y="166"/>
                      <a:pt x="872" y="0"/>
                      <a:pt x="1328" y="290"/>
                    </a:cubicBezTo>
                  </a:path>
                </a:pathLst>
              </a:custGeom>
              <a:solidFill>
                <a:schemeClr val="dk1"/>
              </a:solidFill>
              <a:ln w="62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8" name="Google Shape;5708;p121"/>
              <p:cNvSpPr/>
              <p:nvPr/>
            </p:nvSpPr>
            <p:spPr>
              <a:xfrm>
                <a:off x="3704775" y="907725"/>
                <a:ext cx="14550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861" extrusionOk="0">
                    <a:moveTo>
                      <a:pt x="125" y="1"/>
                    </a:moveTo>
                    <a:cubicBezTo>
                      <a:pt x="84" y="42"/>
                      <a:pt x="1" y="125"/>
                      <a:pt x="42" y="249"/>
                    </a:cubicBezTo>
                    <a:lnTo>
                      <a:pt x="84" y="249"/>
                    </a:lnTo>
                    <a:cubicBezTo>
                      <a:pt x="84" y="332"/>
                      <a:pt x="125" y="415"/>
                      <a:pt x="125" y="498"/>
                    </a:cubicBezTo>
                    <a:cubicBezTo>
                      <a:pt x="166" y="581"/>
                      <a:pt x="166" y="623"/>
                      <a:pt x="208" y="705"/>
                    </a:cubicBezTo>
                    <a:cubicBezTo>
                      <a:pt x="208" y="747"/>
                      <a:pt x="249" y="830"/>
                      <a:pt x="291" y="830"/>
                    </a:cubicBezTo>
                    <a:cubicBezTo>
                      <a:pt x="312" y="851"/>
                      <a:pt x="343" y="861"/>
                      <a:pt x="374" y="861"/>
                    </a:cubicBezTo>
                    <a:cubicBezTo>
                      <a:pt x="405" y="861"/>
                      <a:pt x="436" y="851"/>
                      <a:pt x="457" y="830"/>
                    </a:cubicBezTo>
                    <a:cubicBezTo>
                      <a:pt x="498" y="830"/>
                      <a:pt x="540" y="788"/>
                      <a:pt x="581" y="747"/>
                    </a:cubicBezTo>
                    <a:cubicBezTo>
                      <a:pt x="581" y="705"/>
                      <a:pt x="581" y="623"/>
                      <a:pt x="581" y="581"/>
                    </a:cubicBezTo>
                    <a:cubicBezTo>
                      <a:pt x="581" y="498"/>
                      <a:pt x="540" y="457"/>
                      <a:pt x="498" y="374"/>
                    </a:cubicBezTo>
                    <a:cubicBezTo>
                      <a:pt x="457" y="291"/>
                      <a:pt x="415" y="166"/>
                      <a:pt x="374" y="84"/>
                    </a:cubicBezTo>
                    <a:cubicBezTo>
                      <a:pt x="332" y="42"/>
                      <a:pt x="291" y="42"/>
                      <a:pt x="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9" name="Google Shape;5709;p121"/>
              <p:cNvSpPr/>
              <p:nvPr/>
            </p:nvSpPr>
            <p:spPr>
              <a:xfrm>
                <a:off x="3673675" y="871450"/>
                <a:ext cx="415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162" fill="none" extrusionOk="0">
                    <a:moveTo>
                      <a:pt x="1659" y="208"/>
                    </a:moveTo>
                    <a:cubicBezTo>
                      <a:pt x="1659" y="208"/>
                      <a:pt x="747" y="0"/>
                      <a:pt x="1" y="1161"/>
                    </a:cubicBezTo>
                  </a:path>
                </a:pathLst>
              </a:custGeom>
              <a:solidFill>
                <a:schemeClr val="dk1"/>
              </a:solidFill>
              <a:ln w="62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0" name="Google Shape;5710;p121"/>
              <p:cNvSpPr/>
              <p:nvPr/>
            </p:nvSpPr>
            <p:spPr>
              <a:xfrm>
                <a:off x="2899375" y="1327525"/>
                <a:ext cx="953650" cy="732600"/>
              </a:xfrm>
              <a:custGeom>
                <a:avLst/>
                <a:gdLst/>
                <a:ahLst/>
                <a:cxnLst/>
                <a:rect l="l" t="t" r="r" b="b"/>
                <a:pathLst>
                  <a:path w="38146" h="29304" extrusionOk="0">
                    <a:moveTo>
                      <a:pt x="31387" y="1"/>
                    </a:moveTo>
                    <a:lnTo>
                      <a:pt x="13351" y="11610"/>
                    </a:lnTo>
                    <a:lnTo>
                      <a:pt x="6137" y="6842"/>
                    </a:lnTo>
                    <a:lnTo>
                      <a:pt x="6137" y="6842"/>
                    </a:lnTo>
                    <a:cubicBezTo>
                      <a:pt x="2323" y="14471"/>
                      <a:pt x="1" y="25583"/>
                      <a:pt x="7961" y="28983"/>
                    </a:cubicBezTo>
                    <a:cubicBezTo>
                      <a:pt x="8477" y="29201"/>
                      <a:pt x="9045" y="29303"/>
                      <a:pt x="9656" y="29303"/>
                    </a:cubicBezTo>
                    <a:cubicBezTo>
                      <a:pt x="18917" y="29303"/>
                      <a:pt x="38146" y="5805"/>
                      <a:pt x="38146" y="5805"/>
                    </a:cubicBezTo>
                    <a:lnTo>
                      <a:pt x="31387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1" name="Google Shape;5711;p121"/>
              <p:cNvSpPr/>
              <p:nvPr/>
            </p:nvSpPr>
            <p:spPr>
              <a:xfrm>
                <a:off x="3098400" y="1617775"/>
                <a:ext cx="134775" cy="104700"/>
              </a:xfrm>
              <a:custGeom>
                <a:avLst/>
                <a:gdLst/>
                <a:ahLst/>
                <a:cxnLst/>
                <a:rect l="l" t="t" r="r" b="b"/>
                <a:pathLst>
                  <a:path w="5391" h="4188" fill="none" extrusionOk="0">
                    <a:moveTo>
                      <a:pt x="5390" y="0"/>
                    </a:moveTo>
                    <a:lnTo>
                      <a:pt x="0" y="4188"/>
                    </a:lnTo>
                  </a:path>
                </a:pathLst>
              </a:custGeom>
              <a:noFill/>
              <a:ln w="6225" cap="flat" cmpd="sng">
                <a:solidFill>
                  <a:srgbClr val="F7958B"/>
                </a:solidFill>
                <a:prstDash val="solid"/>
                <a:miter lim="4146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2" name="Google Shape;5712;p121"/>
              <p:cNvSpPr/>
              <p:nvPr/>
            </p:nvSpPr>
            <p:spPr>
              <a:xfrm>
                <a:off x="3808425" y="1130575"/>
                <a:ext cx="139975" cy="253550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10142" extrusionOk="0">
                    <a:moveTo>
                      <a:pt x="1659" y="1"/>
                    </a:moveTo>
                    <a:lnTo>
                      <a:pt x="208" y="7754"/>
                    </a:lnTo>
                    <a:cubicBezTo>
                      <a:pt x="1" y="8832"/>
                      <a:pt x="706" y="9910"/>
                      <a:pt x="1825" y="10118"/>
                    </a:cubicBezTo>
                    <a:cubicBezTo>
                      <a:pt x="1931" y="10134"/>
                      <a:pt x="2036" y="10142"/>
                      <a:pt x="2140" y="10142"/>
                    </a:cubicBezTo>
                    <a:cubicBezTo>
                      <a:pt x="3098" y="10142"/>
                      <a:pt x="3960" y="9473"/>
                      <a:pt x="4147" y="8501"/>
                    </a:cubicBezTo>
                    <a:lnTo>
                      <a:pt x="5598" y="747"/>
                    </a:lnTo>
                    <a:lnTo>
                      <a:pt x="16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3" name="Google Shape;5713;p121"/>
              <p:cNvSpPr/>
              <p:nvPr/>
            </p:nvSpPr>
            <p:spPr>
              <a:xfrm>
                <a:off x="3792875" y="965950"/>
                <a:ext cx="227050" cy="226025"/>
              </a:xfrm>
              <a:custGeom>
                <a:avLst/>
                <a:gdLst/>
                <a:ahLst/>
                <a:cxnLst/>
                <a:rect l="l" t="t" r="r" b="b"/>
                <a:pathLst>
                  <a:path w="9082" h="9041" extrusionOk="0">
                    <a:moveTo>
                      <a:pt x="4613" y="1"/>
                    </a:moveTo>
                    <a:cubicBezTo>
                      <a:pt x="2726" y="1"/>
                      <a:pt x="1000" y="1277"/>
                      <a:pt x="540" y="3186"/>
                    </a:cubicBezTo>
                    <a:cubicBezTo>
                      <a:pt x="1" y="5466"/>
                      <a:pt x="1369" y="7705"/>
                      <a:pt x="3650" y="8244"/>
                    </a:cubicBezTo>
                    <a:lnTo>
                      <a:pt x="6801" y="9032"/>
                    </a:lnTo>
                    <a:cubicBezTo>
                      <a:pt x="6828" y="9038"/>
                      <a:pt x="6854" y="9040"/>
                      <a:pt x="6880" y="9040"/>
                    </a:cubicBezTo>
                    <a:cubicBezTo>
                      <a:pt x="7050" y="9040"/>
                      <a:pt x="7185" y="8928"/>
                      <a:pt x="7257" y="8783"/>
                    </a:cubicBezTo>
                    <a:lnTo>
                      <a:pt x="9040" y="1320"/>
                    </a:lnTo>
                    <a:cubicBezTo>
                      <a:pt x="9081" y="1113"/>
                      <a:pt x="8957" y="947"/>
                      <a:pt x="8791" y="906"/>
                    </a:cubicBezTo>
                    <a:lnTo>
                      <a:pt x="5598" y="118"/>
                    </a:lnTo>
                    <a:cubicBezTo>
                      <a:pt x="5269" y="39"/>
                      <a:pt x="4938" y="1"/>
                      <a:pt x="4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4" name="Google Shape;5714;p121"/>
              <p:cNvSpPr/>
              <p:nvPr/>
            </p:nvSpPr>
            <p:spPr>
              <a:xfrm>
                <a:off x="3940075" y="987250"/>
                <a:ext cx="96425" cy="204800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8192" extrusionOk="0">
                    <a:moveTo>
                      <a:pt x="2834" y="1"/>
                    </a:moveTo>
                    <a:cubicBezTo>
                      <a:pt x="2062" y="1"/>
                      <a:pt x="1093" y="1610"/>
                      <a:pt x="539" y="3785"/>
                    </a:cubicBezTo>
                    <a:cubicBezTo>
                      <a:pt x="0" y="6024"/>
                      <a:pt x="166" y="8014"/>
                      <a:pt x="954" y="8180"/>
                    </a:cubicBezTo>
                    <a:cubicBezTo>
                      <a:pt x="989" y="8188"/>
                      <a:pt x="1024" y="8192"/>
                      <a:pt x="1060" y="8192"/>
                    </a:cubicBezTo>
                    <a:cubicBezTo>
                      <a:pt x="1799" y="8192"/>
                      <a:pt x="2803" y="6584"/>
                      <a:pt x="3317" y="4449"/>
                    </a:cubicBezTo>
                    <a:cubicBezTo>
                      <a:pt x="3856" y="2210"/>
                      <a:pt x="3691" y="219"/>
                      <a:pt x="2944" y="12"/>
                    </a:cubicBezTo>
                    <a:cubicBezTo>
                      <a:pt x="2908" y="5"/>
                      <a:pt x="2871" y="1"/>
                      <a:pt x="28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5" name="Google Shape;5715;p121"/>
              <p:cNvSpPr/>
              <p:nvPr/>
            </p:nvSpPr>
            <p:spPr>
              <a:xfrm>
                <a:off x="3951475" y="959550"/>
                <a:ext cx="360750" cy="408425"/>
              </a:xfrm>
              <a:custGeom>
                <a:avLst/>
                <a:gdLst/>
                <a:ahLst/>
                <a:cxnLst/>
                <a:rect l="l" t="t" r="r" b="b"/>
                <a:pathLst>
                  <a:path w="14430" h="16337" extrusionOk="0">
                    <a:moveTo>
                      <a:pt x="14429" y="1"/>
                    </a:moveTo>
                    <a:cubicBezTo>
                      <a:pt x="14429" y="1"/>
                      <a:pt x="8068" y="1941"/>
                      <a:pt x="3443" y="1941"/>
                    </a:cubicBezTo>
                    <a:cubicBezTo>
                      <a:pt x="3100" y="1941"/>
                      <a:pt x="2767" y="1931"/>
                      <a:pt x="2447" y="1908"/>
                    </a:cubicBezTo>
                    <a:cubicBezTo>
                      <a:pt x="2447" y="1908"/>
                      <a:pt x="1452" y="2281"/>
                      <a:pt x="664" y="5225"/>
                    </a:cubicBezTo>
                    <a:cubicBezTo>
                      <a:pt x="374" y="6344"/>
                      <a:pt x="1" y="8418"/>
                      <a:pt x="1079" y="9288"/>
                    </a:cubicBezTo>
                    <a:cubicBezTo>
                      <a:pt x="4520" y="11361"/>
                      <a:pt x="10325" y="16337"/>
                      <a:pt x="10325" y="16337"/>
                    </a:cubicBezTo>
                    <a:lnTo>
                      <a:pt x="14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6" name="Google Shape;5716;p121"/>
              <p:cNvSpPr/>
              <p:nvPr/>
            </p:nvSpPr>
            <p:spPr>
              <a:xfrm>
                <a:off x="4186775" y="931075"/>
                <a:ext cx="195925" cy="46125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8450" extrusionOk="0">
                    <a:moveTo>
                      <a:pt x="6081" y="0"/>
                    </a:moveTo>
                    <a:cubicBezTo>
                      <a:pt x="4630" y="0"/>
                      <a:pt x="2519" y="3708"/>
                      <a:pt x="1286" y="8561"/>
                    </a:cubicBezTo>
                    <a:cubicBezTo>
                      <a:pt x="0" y="13661"/>
                      <a:pt x="166" y="18056"/>
                      <a:pt x="1617" y="18429"/>
                    </a:cubicBezTo>
                    <a:cubicBezTo>
                      <a:pt x="1676" y="18443"/>
                      <a:pt x="1736" y="18450"/>
                      <a:pt x="1798" y="18450"/>
                    </a:cubicBezTo>
                    <a:cubicBezTo>
                      <a:pt x="3245" y="18450"/>
                      <a:pt x="5318" y="14741"/>
                      <a:pt x="6551" y="9888"/>
                    </a:cubicBezTo>
                    <a:cubicBezTo>
                      <a:pt x="7837" y="4788"/>
                      <a:pt x="7712" y="393"/>
                      <a:pt x="6261" y="20"/>
                    </a:cubicBezTo>
                    <a:cubicBezTo>
                      <a:pt x="6202" y="7"/>
                      <a:pt x="6142" y="0"/>
                      <a:pt x="60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7" name="Google Shape;5717;p121"/>
              <p:cNvSpPr/>
              <p:nvPr/>
            </p:nvSpPr>
            <p:spPr>
              <a:xfrm>
                <a:off x="4213725" y="969475"/>
                <a:ext cx="152400" cy="389625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15585" extrusionOk="0">
                    <a:moveTo>
                      <a:pt x="4880" y="0"/>
                    </a:moveTo>
                    <a:cubicBezTo>
                      <a:pt x="3793" y="0"/>
                      <a:pt x="2112" y="3180"/>
                      <a:pt x="1078" y="7274"/>
                    </a:cubicBezTo>
                    <a:cubicBezTo>
                      <a:pt x="0" y="11586"/>
                      <a:pt x="0" y="15276"/>
                      <a:pt x="1078" y="15567"/>
                    </a:cubicBezTo>
                    <a:cubicBezTo>
                      <a:pt x="1123" y="15579"/>
                      <a:pt x="1169" y="15585"/>
                      <a:pt x="1216" y="15585"/>
                    </a:cubicBezTo>
                    <a:cubicBezTo>
                      <a:pt x="2303" y="15585"/>
                      <a:pt x="3984" y="12405"/>
                      <a:pt x="5017" y="8311"/>
                    </a:cubicBezTo>
                    <a:cubicBezTo>
                      <a:pt x="6095" y="4040"/>
                      <a:pt x="6095" y="309"/>
                      <a:pt x="5017" y="18"/>
                    </a:cubicBezTo>
                    <a:cubicBezTo>
                      <a:pt x="4973" y="6"/>
                      <a:pt x="4927" y="0"/>
                      <a:pt x="4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8" name="Google Shape;5718;p121"/>
              <p:cNvSpPr/>
              <p:nvPr/>
            </p:nvSpPr>
            <p:spPr>
              <a:xfrm>
                <a:off x="4228225" y="1092225"/>
                <a:ext cx="84000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4811" extrusionOk="0">
                    <a:moveTo>
                      <a:pt x="1203" y="1"/>
                    </a:moveTo>
                    <a:cubicBezTo>
                      <a:pt x="954" y="747"/>
                      <a:pt x="747" y="1535"/>
                      <a:pt x="498" y="2364"/>
                    </a:cubicBezTo>
                    <a:cubicBezTo>
                      <a:pt x="291" y="3193"/>
                      <a:pt x="125" y="4023"/>
                      <a:pt x="1" y="4769"/>
                    </a:cubicBezTo>
                    <a:cubicBezTo>
                      <a:pt x="373" y="4691"/>
                      <a:pt x="754" y="4649"/>
                      <a:pt x="1136" y="4649"/>
                    </a:cubicBezTo>
                    <a:cubicBezTo>
                      <a:pt x="1562" y="4649"/>
                      <a:pt x="1990" y="4701"/>
                      <a:pt x="2406" y="4810"/>
                    </a:cubicBezTo>
                    <a:lnTo>
                      <a:pt x="3359" y="1120"/>
                    </a:lnTo>
                    <a:cubicBezTo>
                      <a:pt x="2571" y="913"/>
                      <a:pt x="1825" y="540"/>
                      <a:pt x="1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9" name="Google Shape;5719;p121"/>
              <p:cNvSpPr/>
              <p:nvPr/>
            </p:nvSpPr>
            <p:spPr>
              <a:xfrm>
                <a:off x="4281100" y="1120075"/>
                <a:ext cx="38375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3740" extrusionOk="0">
                    <a:moveTo>
                      <a:pt x="1201" y="0"/>
                    </a:moveTo>
                    <a:cubicBezTo>
                      <a:pt x="914" y="0"/>
                      <a:pt x="525" y="761"/>
                      <a:pt x="249" y="1748"/>
                    </a:cubicBezTo>
                    <a:cubicBezTo>
                      <a:pt x="0" y="2784"/>
                      <a:pt x="0" y="3655"/>
                      <a:pt x="291" y="3738"/>
                    </a:cubicBezTo>
                    <a:cubicBezTo>
                      <a:pt x="298" y="3739"/>
                      <a:pt x="306" y="3740"/>
                      <a:pt x="314" y="3740"/>
                    </a:cubicBezTo>
                    <a:cubicBezTo>
                      <a:pt x="603" y="3740"/>
                      <a:pt x="1003" y="3006"/>
                      <a:pt x="1286" y="1997"/>
                    </a:cubicBezTo>
                    <a:cubicBezTo>
                      <a:pt x="1535" y="960"/>
                      <a:pt x="1535" y="48"/>
                      <a:pt x="1244" y="6"/>
                    </a:cubicBezTo>
                    <a:cubicBezTo>
                      <a:pt x="1230" y="2"/>
                      <a:pt x="1216" y="0"/>
                      <a:pt x="1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0" name="Google Shape;5720;p121"/>
              <p:cNvSpPr/>
              <p:nvPr/>
            </p:nvSpPr>
            <p:spPr>
              <a:xfrm>
                <a:off x="3602150" y="1245750"/>
                <a:ext cx="380450" cy="406250"/>
              </a:xfrm>
              <a:custGeom>
                <a:avLst/>
                <a:gdLst/>
                <a:ahLst/>
                <a:cxnLst/>
                <a:rect l="l" t="t" r="r" b="b"/>
                <a:pathLst>
                  <a:path w="15218" h="16250" extrusionOk="0">
                    <a:moveTo>
                      <a:pt x="10681" y="0"/>
                    </a:moveTo>
                    <a:cubicBezTo>
                      <a:pt x="9840" y="0"/>
                      <a:pt x="9002" y="156"/>
                      <a:pt x="8210" y="452"/>
                    </a:cubicBezTo>
                    <a:cubicBezTo>
                      <a:pt x="5391" y="1945"/>
                      <a:pt x="2654" y="3562"/>
                      <a:pt x="1" y="5386"/>
                    </a:cubicBezTo>
                    <a:lnTo>
                      <a:pt x="3732" y="16249"/>
                    </a:lnTo>
                    <a:cubicBezTo>
                      <a:pt x="3732" y="16249"/>
                      <a:pt x="8708" y="10569"/>
                      <a:pt x="11154" y="8496"/>
                    </a:cubicBezTo>
                    <a:cubicBezTo>
                      <a:pt x="11900" y="7874"/>
                      <a:pt x="12647" y="7128"/>
                      <a:pt x="13269" y="6340"/>
                    </a:cubicBezTo>
                    <a:cubicBezTo>
                      <a:pt x="13435" y="6174"/>
                      <a:pt x="13517" y="5967"/>
                      <a:pt x="13559" y="5760"/>
                    </a:cubicBezTo>
                    <a:cubicBezTo>
                      <a:pt x="13600" y="5511"/>
                      <a:pt x="13517" y="5262"/>
                      <a:pt x="13269" y="5179"/>
                    </a:cubicBezTo>
                    <a:cubicBezTo>
                      <a:pt x="13600" y="5055"/>
                      <a:pt x="13766" y="4723"/>
                      <a:pt x="13725" y="4391"/>
                    </a:cubicBezTo>
                    <a:cubicBezTo>
                      <a:pt x="13683" y="4060"/>
                      <a:pt x="13435" y="3811"/>
                      <a:pt x="13144" y="3728"/>
                    </a:cubicBezTo>
                    <a:cubicBezTo>
                      <a:pt x="13476" y="3645"/>
                      <a:pt x="13642" y="3230"/>
                      <a:pt x="13476" y="2940"/>
                    </a:cubicBezTo>
                    <a:cubicBezTo>
                      <a:pt x="13352" y="2608"/>
                      <a:pt x="13186" y="2277"/>
                      <a:pt x="12854" y="2277"/>
                    </a:cubicBezTo>
                    <a:cubicBezTo>
                      <a:pt x="12893" y="2274"/>
                      <a:pt x="12932" y="2273"/>
                      <a:pt x="12972" y="2273"/>
                    </a:cubicBezTo>
                    <a:cubicBezTo>
                      <a:pt x="13558" y="2273"/>
                      <a:pt x="14160" y="2562"/>
                      <a:pt x="14471" y="3106"/>
                    </a:cubicBezTo>
                    <a:cubicBezTo>
                      <a:pt x="14574" y="3277"/>
                      <a:pt x="14733" y="3562"/>
                      <a:pt x="14926" y="3562"/>
                    </a:cubicBezTo>
                    <a:cubicBezTo>
                      <a:pt x="14966" y="3562"/>
                      <a:pt x="15008" y="3549"/>
                      <a:pt x="15052" y="3521"/>
                    </a:cubicBezTo>
                    <a:cubicBezTo>
                      <a:pt x="15134" y="3438"/>
                      <a:pt x="15176" y="3313"/>
                      <a:pt x="15176" y="3189"/>
                    </a:cubicBezTo>
                    <a:cubicBezTo>
                      <a:pt x="15217" y="2567"/>
                      <a:pt x="15010" y="1945"/>
                      <a:pt x="14637" y="1447"/>
                    </a:cubicBezTo>
                    <a:cubicBezTo>
                      <a:pt x="14305" y="1033"/>
                      <a:pt x="13891" y="743"/>
                      <a:pt x="13393" y="577"/>
                    </a:cubicBezTo>
                    <a:cubicBezTo>
                      <a:pt x="12526" y="187"/>
                      <a:pt x="11602" y="0"/>
                      <a:pt x="10681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721" name="Google Shape;5721;p121"/>
            <p:cNvCxnSpPr/>
            <p:nvPr/>
          </p:nvCxnSpPr>
          <p:spPr>
            <a:xfrm>
              <a:off x="4427250" y="4157500"/>
              <a:ext cx="1175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22" name="Google Shape;5722;p121"/>
          <p:cNvGrpSpPr/>
          <p:nvPr/>
        </p:nvGrpSpPr>
        <p:grpSpPr>
          <a:xfrm>
            <a:off x="6433208" y="1963943"/>
            <a:ext cx="1701992" cy="2193720"/>
            <a:chOff x="5978108" y="1978526"/>
            <a:chExt cx="1701992" cy="2193720"/>
          </a:xfrm>
        </p:grpSpPr>
        <p:grpSp>
          <p:nvGrpSpPr>
            <p:cNvPr id="5723" name="Google Shape;5723;p121"/>
            <p:cNvGrpSpPr/>
            <p:nvPr/>
          </p:nvGrpSpPr>
          <p:grpSpPr>
            <a:xfrm>
              <a:off x="5978108" y="1978526"/>
              <a:ext cx="1615425" cy="2193720"/>
              <a:chOff x="1887350" y="237575"/>
              <a:chExt cx="3819875" cy="5187325"/>
            </a:xfrm>
          </p:grpSpPr>
          <p:sp>
            <p:nvSpPr>
              <p:cNvPr id="5724" name="Google Shape;5724;p121"/>
              <p:cNvSpPr/>
              <p:nvPr/>
            </p:nvSpPr>
            <p:spPr>
              <a:xfrm>
                <a:off x="4056100" y="4605675"/>
                <a:ext cx="719850" cy="746425"/>
              </a:xfrm>
              <a:custGeom>
                <a:avLst/>
                <a:gdLst/>
                <a:ahLst/>
                <a:cxnLst/>
                <a:rect l="l" t="t" r="r" b="b"/>
                <a:pathLst>
                  <a:path w="28794" h="29857" extrusionOk="0">
                    <a:moveTo>
                      <a:pt x="12525" y="0"/>
                    </a:moveTo>
                    <a:lnTo>
                      <a:pt x="12109" y="22231"/>
                    </a:lnTo>
                    <a:lnTo>
                      <a:pt x="740" y="27499"/>
                    </a:lnTo>
                    <a:cubicBezTo>
                      <a:pt x="278" y="27638"/>
                      <a:pt x="0" y="28100"/>
                      <a:pt x="0" y="28562"/>
                    </a:cubicBezTo>
                    <a:cubicBezTo>
                      <a:pt x="0" y="29209"/>
                      <a:pt x="509" y="29718"/>
                      <a:pt x="1156" y="29718"/>
                    </a:cubicBezTo>
                    <a:lnTo>
                      <a:pt x="27546" y="29857"/>
                    </a:lnTo>
                    <a:lnTo>
                      <a:pt x="27361" y="23155"/>
                    </a:lnTo>
                    <a:lnTo>
                      <a:pt x="28794" y="1756"/>
                    </a:lnTo>
                    <a:lnTo>
                      <a:pt x="12525" y="0"/>
                    </a:lnTo>
                    <a:close/>
                  </a:path>
                </a:pathLst>
              </a:custGeom>
              <a:solidFill>
                <a:srgbClr val="A34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5" name="Google Shape;5725;p121"/>
              <p:cNvSpPr/>
              <p:nvPr/>
            </p:nvSpPr>
            <p:spPr>
              <a:xfrm>
                <a:off x="4017975" y="5161425"/>
                <a:ext cx="762600" cy="257700"/>
              </a:xfrm>
              <a:custGeom>
                <a:avLst/>
                <a:gdLst/>
                <a:ahLst/>
                <a:cxnLst/>
                <a:rect l="l" t="t" r="r" b="b"/>
                <a:pathLst>
                  <a:path w="30504" h="10308" extrusionOk="0">
                    <a:moveTo>
                      <a:pt x="13680" y="1"/>
                    </a:moveTo>
                    <a:lnTo>
                      <a:pt x="1618" y="5223"/>
                    </a:lnTo>
                    <a:cubicBezTo>
                      <a:pt x="1109" y="5454"/>
                      <a:pt x="647" y="6379"/>
                      <a:pt x="370" y="7257"/>
                    </a:cubicBezTo>
                    <a:cubicBezTo>
                      <a:pt x="370" y="7257"/>
                      <a:pt x="0" y="10307"/>
                      <a:pt x="555" y="10307"/>
                    </a:cubicBezTo>
                    <a:lnTo>
                      <a:pt x="29949" y="10307"/>
                    </a:lnTo>
                    <a:cubicBezTo>
                      <a:pt x="30226" y="10307"/>
                      <a:pt x="30503" y="10030"/>
                      <a:pt x="30503" y="9753"/>
                    </a:cubicBezTo>
                    <a:lnTo>
                      <a:pt x="28932" y="648"/>
                    </a:lnTo>
                    <a:cubicBezTo>
                      <a:pt x="28932" y="648"/>
                      <a:pt x="25796" y="1406"/>
                      <a:pt x="21845" y="1406"/>
                    </a:cubicBezTo>
                    <a:cubicBezTo>
                      <a:pt x="19255" y="1406"/>
                      <a:pt x="16316" y="1080"/>
                      <a:pt x="136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6" name="Google Shape;5726;p121"/>
              <p:cNvSpPr/>
              <p:nvPr/>
            </p:nvSpPr>
            <p:spPr>
              <a:xfrm>
                <a:off x="4295275" y="5175300"/>
                <a:ext cx="42775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2866" fill="none" extrusionOk="0">
                    <a:moveTo>
                      <a:pt x="0" y="0"/>
                    </a:moveTo>
                    <a:cubicBezTo>
                      <a:pt x="647" y="878"/>
                      <a:pt x="1248" y="1849"/>
                      <a:pt x="1710" y="2866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7" name="Google Shape;5727;p121"/>
              <p:cNvSpPr/>
              <p:nvPr/>
            </p:nvSpPr>
            <p:spPr>
              <a:xfrm>
                <a:off x="4257150" y="5198400"/>
                <a:ext cx="34675" cy="601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404" fill="none" extrusionOk="0">
                    <a:moveTo>
                      <a:pt x="0" y="1"/>
                    </a:moveTo>
                    <a:cubicBezTo>
                      <a:pt x="555" y="740"/>
                      <a:pt x="1017" y="1526"/>
                      <a:pt x="1387" y="2404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8" name="Google Shape;5728;p121"/>
              <p:cNvSpPr/>
              <p:nvPr/>
            </p:nvSpPr>
            <p:spPr>
              <a:xfrm>
                <a:off x="4225950" y="5214575"/>
                <a:ext cx="3237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2220" fill="none" extrusionOk="0">
                    <a:moveTo>
                      <a:pt x="0" y="1"/>
                    </a:moveTo>
                    <a:cubicBezTo>
                      <a:pt x="462" y="694"/>
                      <a:pt x="925" y="1433"/>
                      <a:pt x="1294" y="2219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9" name="Google Shape;5729;p121"/>
              <p:cNvSpPr/>
              <p:nvPr/>
            </p:nvSpPr>
            <p:spPr>
              <a:xfrm>
                <a:off x="4023750" y="5365950"/>
                <a:ext cx="752200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139" fill="none" extrusionOk="0">
                    <a:moveTo>
                      <a:pt x="30088" y="139"/>
                    </a:moveTo>
                    <a:lnTo>
                      <a:pt x="0" y="0"/>
                    </a:ln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0" name="Google Shape;5730;p121"/>
              <p:cNvSpPr/>
              <p:nvPr/>
            </p:nvSpPr>
            <p:spPr>
              <a:xfrm>
                <a:off x="4563325" y="5258475"/>
                <a:ext cx="191825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4392" fill="none" extrusionOk="0">
                    <a:moveTo>
                      <a:pt x="7673" y="1"/>
                    </a:moveTo>
                    <a:cubicBezTo>
                      <a:pt x="7673" y="1"/>
                      <a:pt x="601" y="140"/>
                      <a:pt x="1" y="4392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1" name="Google Shape;5731;p121"/>
              <p:cNvSpPr/>
              <p:nvPr/>
            </p:nvSpPr>
            <p:spPr>
              <a:xfrm>
                <a:off x="4120800" y="5265425"/>
                <a:ext cx="57800" cy="10055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4022" fill="none" extrusionOk="0">
                    <a:moveTo>
                      <a:pt x="0" y="0"/>
                    </a:moveTo>
                    <a:cubicBezTo>
                      <a:pt x="0" y="0"/>
                      <a:pt x="1942" y="2773"/>
                      <a:pt x="2311" y="4021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2" name="Google Shape;5732;p121"/>
              <p:cNvSpPr/>
              <p:nvPr/>
            </p:nvSpPr>
            <p:spPr>
              <a:xfrm>
                <a:off x="4254825" y="2338700"/>
                <a:ext cx="673650" cy="2743025"/>
              </a:xfrm>
              <a:custGeom>
                <a:avLst/>
                <a:gdLst/>
                <a:ahLst/>
                <a:cxnLst/>
                <a:rect l="l" t="t" r="r" b="b"/>
                <a:pathLst>
                  <a:path w="26946" h="109721" extrusionOk="0">
                    <a:moveTo>
                      <a:pt x="694" y="0"/>
                    </a:moveTo>
                    <a:cubicBezTo>
                      <a:pt x="694" y="1"/>
                      <a:pt x="1" y="58512"/>
                      <a:pt x="2404" y="109721"/>
                    </a:cubicBezTo>
                    <a:lnTo>
                      <a:pt x="22277" y="109721"/>
                    </a:lnTo>
                    <a:cubicBezTo>
                      <a:pt x="22277" y="109721"/>
                      <a:pt x="25004" y="42567"/>
                      <a:pt x="24819" y="18349"/>
                    </a:cubicBezTo>
                    <a:cubicBezTo>
                      <a:pt x="25697" y="13958"/>
                      <a:pt x="26945" y="7765"/>
                      <a:pt x="26160" y="694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3" name="Google Shape;5733;p121"/>
              <p:cNvSpPr/>
              <p:nvPr/>
            </p:nvSpPr>
            <p:spPr>
              <a:xfrm>
                <a:off x="4723925" y="2797400"/>
                <a:ext cx="67050" cy="2284325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91373" fill="none" extrusionOk="0">
                    <a:moveTo>
                      <a:pt x="1" y="91373"/>
                    </a:moveTo>
                    <a:cubicBezTo>
                      <a:pt x="1" y="91373"/>
                      <a:pt x="2681" y="24219"/>
                      <a:pt x="2543" y="1"/>
                    </a:cubicBezTo>
                  </a:path>
                </a:pathLst>
              </a:custGeom>
              <a:noFill/>
              <a:ln w="10400" cap="flat" cmpd="sng">
                <a:solidFill>
                  <a:schemeClr val="accent3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4" name="Google Shape;5734;p121"/>
              <p:cNvSpPr/>
              <p:nvPr/>
            </p:nvSpPr>
            <p:spPr>
              <a:xfrm>
                <a:off x="4975825" y="4535175"/>
                <a:ext cx="685175" cy="806000"/>
              </a:xfrm>
              <a:custGeom>
                <a:avLst/>
                <a:gdLst/>
                <a:ahLst/>
                <a:cxnLst/>
                <a:rect l="l" t="t" r="r" b="b"/>
                <a:pathLst>
                  <a:path w="27407" h="32240" extrusionOk="0">
                    <a:moveTo>
                      <a:pt x="20521" y="1"/>
                    </a:moveTo>
                    <a:lnTo>
                      <a:pt x="4206" y="1387"/>
                    </a:lnTo>
                    <a:lnTo>
                      <a:pt x="10815" y="22786"/>
                    </a:lnTo>
                    <a:lnTo>
                      <a:pt x="647" y="30088"/>
                    </a:lnTo>
                    <a:cubicBezTo>
                      <a:pt x="231" y="30319"/>
                      <a:pt x="0" y="30782"/>
                      <a:pt x="93" y="31290"/>
                    </a:cubicBezTo>
                    <a:cubicBezTo>
                      <a:pt x="214" y="31818"/>
                      <a:pt x="693" y="32239"/>
                      <a:pt x="1247" y="32239"/>
                    </a:cubicBezTo>
                    <a:cubicBezTo>
                      <a:pt x="1323" y="32239"/>
                      <a:pt x="1401" y="32231"/>
                      <a:pt x="1479" y="32214"/>
                    </a:cubicBezTo>
                    <a:lnTo>
                      <a:pt x="27407" y="27315"/>
                    </a:lnTo>
                    <a:lnTo>
                      <a:pt x="25928" y="20752"/>
                    </a:lnTo>
                    <a:lnTo>
                      <a:pt x="20521" y="1"/>
                    </a:lnTo>
                    <a:close/>
                  </a:path>
                </a:pathLst>
              </a:custGeom>
              <a:solidFill>
                <a:srgbClr val="A34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5" name="Google Shape;5735;p121"/>
              <p:cNvSpPr/>
              <p:nvPr/>
            </p:nvSpPr>
            <p:spPr>
              <a:xfrm>
                <a:off x="4953875" y="5047050"/>
                <a:ext cx="753350" cy="372125"/>
              </a:xfrm>
              <a:custGeom>
                <a:avLst/>
                <a:gdLst/>
                <a:ahLst/>
                <a:cxnLst/>
                <a:rect l="l" t="t" r="r" b="b"/>
                <a:pathLst>
                  <a:path w="30134" h="14885" extrusionOk="0">
                    <a:moveTo>
                      <a:pt x="26852" y="0"/>
                    </a:moveTo>
                    <a:cubicBezTo>
                      <a:pt x="26852" y="0"/>
                      <a:pt x="21078" y="2607"/>
                      <a:pt x="15050" y="2607"/>
                    </a:cubicBezTo>
                    <a:cubicBezTo>
                      <a:pt x="13944" y="2607"/>
                      <a:pt x="12829" y="2519"/>
                      <a:pt x="11739" y="2311"/>
                    </a:cubicBezTo>
                    <a:lnTo>
                      <a:pt x="878" y="9706"/>
                    </a:lnTo>
                    <a:cubicBezTo>
                      <a:pt x="416" y="9983"/>
                      <a:pt x="139" y="11000"/>
                      <a:pt x="0" y="11878"/>
                    </a:cubicBezTo>
                    <a:cubicBezTo>
                      <a:pt x="0" y="11924"/>
                      <a:pt x="224" y="14884"/>
                      <a:pt x="761" y="14884"/>
                    </a:cubicBezTo>
                    <a:cubicBezTo>
                      <a:pt x="769" y="14884"/>
                      <a:pt x="777" y="14884"/>
                      <a:pt x="786" y="14882"/>
                    </a:cubicBezTo>
                    <a:lnTo>
                      <a:pt x="29625" y="9290"/>
                    </a:lnTo>
                    <a:cubicBezTo>
                      <a:pt x="29949" y="9197"/>
                      <a:pt x="30134" y="8920"/>
                      <a:pt x="30087" y="8643"/>
                    </a:cubicBezTo>
                    <a:lnTo>
                      <a:pt x="268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6" name="Google Shape;5736;p121"/>
              <p:cNvSpPr/>
              <p:nvPr/>
            </p:nvSpPr>
            <p:spPr>
              <a:xfrm>
                <a:off x="5184950" y="5129075"/>
                <a:ext cx="5547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497" fill="none" extrusionOk="0">
                    <a:moveTo>
                      <a:pt x="0" y="1"/>
                    </a:moveTo>
                    <a:cubicBezTo>
                      <a:pt x="832" y="740"/>
                      <a:pt x="1618" y="1572"/>
                      <a:pt x="2219" y="2496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7" name="Google Shape;5737;p121"/>
              <p:cNvSpPr/>
              <p:nvPr/>
            </p:nvSpPr>
            <p:spPr>
              <a:xfrm>
                <a:off x="5152600" y="5159125"/>
                <a:ext cx="46250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2127" fill="none" extrusionOk="0">
                    <a:moveTo>
                      <a:pt x="0" y="0"/>
                    </a:moveTo>
                    <a:cubicBezTo>
                      <a:pt x="694" y="647"/>
                      <a:pt x="1294" y="1341"/>
                      <a:pt x="1849" y="2126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8" name="Google Shape;5738;p121"/>
              <p:cNvSpPr/>
              <p:nvPr/>
            </p:nvSpPr>
            <p:spPr>
              <a:xfrm>
                <a:off x="5123700" y="5181075"/>
                <a:ext cx="439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942" fill="none" extrusionOk="0">
                    <a:moveTo>
                      <a:pt x="1" y="0"/>
                    </a:moveTo>
                    <a:cubicBezTo>
                      <a:pt x="648" y="601"/>
                      <a:pt x="1203" y="1248"/>
                      <a:pt x="1757" y="1941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9" name="Google Shape;5739;p121"/>
              <p:cNvSpPr/>
              <p:nvPr/>
            </p:nvSpPr>
            <p:spPr>
              <a:xfrm>
                <a:off x="4956175" y="5228450"/>
                <a:ext cx="73835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29534" h="5593" fill="none" extrusionOk="0">
                    <a:moveTo>
                      <a:pt x="29533" y="0"/>
                    </a:moveTo>
                    <a:lnTo>
                      <a:pt x="0" y="5593"/>
                    </a:ln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0" name="Google Shape;5740;p121"/>
              <p:cNvSpPr/>
              <p:nvPr/>
            </p:nvSpPr>
            <p:spPr>
              <a:xfrm>
                <a:off x="5479575" y="5123300"/>
                <a:ext cx="173350" cy="14445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778" fill="none" extrusionOk="0">
                    <a:moveTo>
                      <a:pt x="6933" y="0"/>
                    </a:moveTo>
                    <a:cubicBezTo>
                      <a:pt x="6933" y="0"/>
                      <a:pt x="1" y="1526"/>
                      <a:pt x="232" y="5778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1" name="Google Shape;5741;p121"/>
              <p:cNvSpPr/>
              <p:nvPr/>
            </p:nvSpPr>
            <p:spPr>
              <a:xfrm>
                <a:off x="5031275" y="5251550"/>
                <a:ext cx="762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3514" fill="none" extrusionOk="0">
                    <a:moveTo>
                      <a:pt x="1" y="1"/>
                    </a:moveTo>
                    <a:cubicBezTo>
                      <a:pt x="1" y="1"/>
                      <a:pt x="2450" y="2358"/>
                      <a:pt x="3051" y="3513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2" name="Google Shape;5742;p121"/>
              <p:cNvSpPr/>
              <p:nvPr/>
            </p:nvSpPr>
            <p:spPr>
              <a:xfrm>
                <a:off x="4707750" y="2338700"/>
                <a:ext cx="929000" cy="2704900"/>
              </a:xfrm>
              <a:custGeom>
                <a:avLst/>
                <a:gdLst/>
                <a:ahLst/>
                <a:cxnLst/>
                <a:rect l="l" t="t" r="r" b="b"/>
                <a:pathLst>
                  <a:path w="37160" h="108196" extrusionOk="0">
                    <a:moveTo>
                      <a:pt x="1711" y="0"/>
                    </a:moveTo>
                    <a:cubicBezTo>
                      <a:pt x="1711" y="1"/>
                      <a:pt x="1" y="31336"/>
                      <a:pt x="4345" y="58188"/>
                    </a:cubicBezTo>
                    <a:cubicBezTo>
                      <a:pt x="7580" y="78431"/>
                      <a:pt x="16593" y="108195"/>
                      <a:pt x="16593" y="108195"/>
                    </a:cubicBezTo>
                    <a:lnTo>
                      <a:pt x="37159" y="103759"/>
                    </a:lnTo>
                    <a:cubicBezTo>
                      <a:pt x="37159" y="103759"/>
                      <a:pt x="30227" y="74503"/>
                      <a:pt x="27454" y="58881"/>
                    </a:cubicBezTo>
                    <a:cubicBezTo>
                      <a:pt x="24588" y="42890"/>
                      <a:pt x="25374" y="28054"/>
                      <a:pt x="25882" y="19042"/>
                    </a:cubicBezTo>
                    <a:cubicBezTo>
                      <a:pt x="25882" y="18580"/>
                      <a:pt x="25975" y="18118"/>
                      <a:pt x="26067" y="17655"/>
                    </a:cubicBezTo>
                    <a:cubicBezTo>
                      <a:pt x="26899" y="13311"/>
                      <a:pt x="28008" y="7395"/>
                      <a:pt x="27269" y="694"/>
                    </a:cubicBez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3" name="Google Shape;5743;p121"/>
              <p:cNvSpPr/>
              <p:nvPr/>
            </p:nvSpPr>
            <p:spPr>
              <a:xfrm>
                <a:off x="5251975" y="2356025"/>
                <a:ext cx="321225" cy="2590525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03621" fill="none" extrusionOk="0">
                    <a:moveTo>
                      <a:pt x="12848" y="103620"/>
                    </a:moveTo>
                    <a:cubicBezTo>
                      <a:pt x="12848" y="103620"/>
                      <a:pt x="5592" y="73810"/>
                      <a:pt x="2866" y="58188"/>
                    </a:cubicBezTo>
                    <a:cubicBezTo>
                      <a:pt x="0" y="42197"/>
                      <a:pt x="786" y="27361"/>
                      <a:pt x="1294" y="18349"/>
                    </a:cubicBezTo>
                    <a:cubicBezTo>
                      <a:pt x="1294" y="17887"/>
                      <a:pt x="1387" y="17425"/>
                      <a:pt x="1479" y="16962"/>
                    </a:cubicBezTo>
                    <a:cubicBezTo>
                      <a:pt x="2311" y="12618"/>
                      <a:pt x="3420" y="6702"/>
                      <a:pt x="2681" y="1"/>
                    </a:cubicBezTo>
                  </a:path>
                </a:pathLst>
              </a:custGeom>
              <a:noFill/>
              <a:ln w="10400" cap="flat" cmpd="sng">
                <a:solidFill>
                  <a:schemeClr val="accent3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4" name="Google Shape;5744;p121"/>
              <p:cNvSpPr/>
              <p:nvPr/>
            </p:nvSpPr>
            <p:spPr>
              <a:xfrm>
                <a:off x="4747050" y="2338700"/>
                <a:ext cx="92450" cy="1653450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66138" fill="none" extrusionOk="0">
                    <a:moveTo>
                      <a:pt x="139" y="0"/>
                    </a:moveTo>
                    <a:cubicBezTo>
                      <a:pt x="139" y="0"/>
                      <a:pt x="0" y="34479"/>
                      <a:pt x="1756" y="54121"/>
                    </a:cubicBezTo>
                    <a:cubicBezTo>
                      <a:pt x="2126" y="58142"/>
                      <a:pt x="2773" y="62163"/>
                      <a:pt x="3698" y="66138"/>
                    </a:cubicBezTo>
                  </a:path>
                </a:pathLst>
              </a:custGeom>
              <a:noFill/>
              <a:ln w="10400" cap="flat" cmpd="sng">
                <a:solidFill>
                  <a:schemeClr val="accent3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5" name="Google Shape;5745;p121"/>
              <p:cNvSpPr/>
              <p:nvPr/>
            </p:nvSpPr>
            <p:spPr>
              <a:xfrm>
                <a:off x="5098300" y="2409175"/>
                <a:ext cx="220700" cy="176800"/>
              </a:xfrm>
              <a:custGeom>
                <a:avLst/>
                <a:gdLst/>
                <a:ahLst/>
                <a:cxnLst/>
                <a:rect l="l" t="t" r="r" b="b"/>
                <a:pathLst>
                  <a:path w="8828" h="7072" fill="none" extrusionOk="0">
                    <a:moveTo>
                      <a:pt x="0" y="1"/>
                    </a:moveTo>
                    <a:cubicBezTo>
                      <a:pt x="0" y="1"/>
                      <a:pt x="2496" y="4484"/>
                      <a:pt x="8828" y="7072"/>
                    </a:cubicBezTo>
                  </a:path>
                </a:pathLst>
              </a:custGeom>
              <a:noFill/>
              <a:ln w="10400" cap="flat" cmpd="sng">
                <a:solidFill>
                  <a:schemeClr val="accent3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6" name="Google Shape;5746;p121"/>
              <p:cNvSpPr/>
              <p:nvPr/>
            </p:nvSpPr>
            <p:spPr>
              <a:xfrm>
                <a:off x="4266375" y="2381450"/>
                <a:ext cx="205700" cy="172175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6887" fill="none" extrusionOk="0">
                    <a:moveTo>
                      <a:pt x="1" y="6887"/>
                    </a:moveTo>
                    <a:cubicBezTo>
                      <a:pt x="1" y="6887"/>
                      <a:pt x="6656" y="5038"/>
                      <a:pt x="8227" y="0"/>
                    </a:cubicBezTo>
                  </a:path>
                </a:pathLst>
              </a:custGeom>
              <a:noFill/>
              <a:ln w="10400" cap="flat" cmpd="sng">
                <a:solidFill>
                  <a:schemeClr val="accent3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7" name="Google Shape;5747;p121"/>
              <p:cNvSpPr/>
              <p:nvPr/>
            </p:nvSpPr>
            <p:spPr>
              <a:xfrm>
                <a:off x="4310300" y="4978875"/>
                <a:ext cx="50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1" fill="none" extrusionOk="0">
                    <a:moveTo>
                      <a:pt x="0" y="0"/>
                    </a:moveTo>
                    <a:lnTo>
                      <a:pt x="20243" y="0"/>
                    </a:lnTo>
                  </a:path>
                </a:pathLst>
              </a:custGeom>
              <a:noFill/>
              <a:ln w="10400" cap="flat" cmpd="sng">
                <a:solidFill>
                  <a:schemeClr val="accent3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8" name="Google Shape;5748;p121"/>
              <p:cNvSpPr/>
              <p:nvPr/>
            </p:nvSpPr>
            <p:spPr>
              <a:xfrm>
                <a:off x="5098300" y="4844850"/>
                <a:ext cx="5165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20660" h="4345" fill="none" extrusionOk="0">
                    <a:moveTo>
                      <a:pt x="0" y="4344"/>
                    </a:moveTo>
                    <a:lnTo>
                      <a:pt x="20659" y="0"/>
                    </a:lnTo>
                  </a:path>
                </a:pathLst>
              </a:custGeom>
              <a:noFill/>
              <a:ln w="10400" cap="flat" cmpd="sng">
                <a:solidFill>
                  <a:schemeClr val="accent3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9" name="Google Shape;5749;p121"/>
              <p:cNvSpPr/>
              <p:nvPr/>
            </p:nvSpPr>
            <p:spPr>
              <a:xfrm>
                <a:off x="4589900" y="671400"/>
                <a:ext cx="298125" cy="267075"/>
              </a:xfrm>
              <a:custGeom>
                <a:avLst/>
                <a:gdLst/>
                <a:ahLst/>
                <a:cxnLst/>
                <a:rect l="l" t="t" r="r" b="b"/>
                <a:pathLst>
                  <a:path w="11925" h="10683" extrusionOk="0">
                    <a:moveTo>
                      <a:pt x="10492" y="1"/>
                    </a:moveTo>
                    <a:lnTo>
                      <a:pt x="694" y="971"/>
                    </a:lnTo>
                    <a:lnTo>
                      <a:pt x="1" y="7442"/>
                    </a:lnTo>
                    <a:cubicBezTo>
                      <a:pt x="1" y="7442"/>
                      <a:pt x="555" y="10215"/>
                      <a:pt x="4530" y="10631"/>
                    </a:cubicBezTo>
                    <a:cubicBezTo>
                      <a:pt x="4836" y="10666"/>
                      <a:pt x="5134" y="10682"/>
                      <a:pt x="5422" y="10682"/>
                    </a:cubicBezTo>
                    <a:cubicBezTo>
                      <a:pt x="9694" y="10682"/>
                      <a:pt x="11925" y="7072"/>
                      <a:pt x="11925" y="7072"/>
                    </a:cubicBezTo>
                    <a:lnTo>
                      <a:pt x="10492" y="1"/>
                    </a:lnTo>
                    <a:close/>
                  </a:path>
                </a:pathLst>
              </a:custGeom>
              <a:solidFill>
                <a:srgbClr val="A34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0" name="Google Shape;5750;p121"/>
              <p:cNvSpPr/>
              <p:nvPr/>
            </p:nvSpPr>
            <p:spPr>
              <a:xfrm>
                <a:off x="4470900" y="396400"/>
                <a:ext cx="165250" cy="255775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10231" extrusionOk="0">
                    <a:moveTo>
                      <a:pt x="3744" y="1"/>
                    </a:moveTo>
                    <a:cubicBezTo>
                      <a:pt x="2773" y="186"/>
                      <a:pt x="1803" y="786"/>
                      <a:pt x="1618" y="1757"/>
                    </a:cubicBezTo>
                    <a:cubicBezTo>
                      <a:pt x="1479" y="2265"/>
                      <a:pt x="1618" y="2774"/>
                      <a:pt x="1479" y="3282"/>
                    </a:cubicBezTo>
                    <a:cubicBezTo>
                      <a:pt x="1294" y="3975"/>
                      <a:pt x="555" y="4438"/>
                      <a:pt x="231" y="5131"/>
                    </a:cubicBezTo>
                    <a:cubicBezTo>
                      <a:pt x="0" y="5639"/>
                      <a:pt x="0" y="6194"/>
                      <a:pt x="139" y="6702"/>
                    </a:cubicBezTo>
                    <a:cubicBezTo>
                      <a:pt x="278" y="7211"/>
                      <a:pt x="555" y="7719"/>
                      <a:pt x="832" y="8135"/>
                    </a:cubicBezTo>
                    <a:cubicBezTo>
                      <a:pt x="1248" y="8828"/>
                      <a:pt x="1756" y="9383"/>
                      <a:pt x="2404" y="9845"/>
                    </a:cubicBezTo>
                    <a:cubicBezTo>
                      <a:pt x="2763" y="10102"/>
                      <a:pt x="3194" y="10230"/>
                      <a:pt x="3625" y="10230"/>
                    </a:cubicBezTo>
                    <a:cubicBezTo>
                      <a:pt x="3969" y="10230"/>
                      <a:pt x="4314" y="10148"/>
                      <a:pt x="4622" y="9984"/>
                    </a:cubicBezTo>
                    <a:cubicBezTo>
                      <a:pt x="4945" y="9799"/>
                      <a:pt x="5177" y="9568"/>
                      <a:pt x="5408" y="9291"/>
                    </a:cubicBezTo>
                    <a:cubicBezTo>
                      <a:pt x="6101" y="8320"/>
                      <a:pt x="6517" y="7211"/>
                      <a:pt x="6609" y="6055"/>
                    </a:cubicBezTo>
                    <a:lnTo>
                      <a:pt x="37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1" name="Google Shape;5751;p121"/>
              <p:cNvSpPr/>
              <p:nvPr/>
            </p:nvSpPr>
            <p:spPr>
              <a:xfrm>
                <a:off x="4469750" y="390850"/>
                <a:ext cx="402100" cy="385075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15403" extrusionOk="0">
                    <a:moveTo>
                      <a:pt x="8818" y="1"/>
                    </a:moveTo>
                    <a:cubicBezTo>
                      <a:pt x="6056" y="1"/>
                      <a:pt x="3570" y="892"/>
                      <a:pt x="2819" y="3319"/>
                    </a:cubicBezTo>
                    <a:cubicBezTo>
                      <a:pt x="2819" y="3319"/>
                      <a:pt x="0" y="12332"/>
                      <a:pt x="4021" y="14689"/>
                    </a:cubicBezTo>
                    <a:cubicBezTo>
                      <a:pt x="4877" y="15198"/>
                      <a:pt x="5869" y="15403"/>
                      <a:pt x="6889" y="15403"/>
                    </a:cubicBezTo>
                    <a:cubicBezTo>
                      <a:pt x="10219" y="15403"/>
                      <a:pt x="13859" y="13227"/>
                      <a:pt x="14142" y="12378"/>
                    </a:cubicBezTo>
                    <a:cubicBezTo>
                      <a:pt x="14466" y="11269"/>
                      <a:pt x="16084" y="1517"/>
                      <a:pt x="13773" y="824"/>
                    </a:cubicBezTo>
                    <a:cubicBezTo>
                      <a:pt x="12231" y="321"/>
                      <a:pt x="10475" y="1"/>
                      <a:pt x="8818" y="1"/>
                    </a:cubicBezTo>
                    <a:close/>
                  </a:path>
                </a:pathLst>
              </a:custGeom>
              <a:solidFill>
                <a:srgbClr val="A34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2" name="Google Shape;5752;p121"/>
              <p:cNvSpPr/>
              <p:nvPr/>
            </p:nvSpPr>
            <p:spPr>
              <a:xfrm>
                <a:off x="4582975" y="671400"/>
                <a:ext cx="71650" cy="51100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2044" extrusionOk="0">
                    <a:moveTo>
                      <a:pt x="2635" y="1"/>
                    </a:moveTo>
                    <a:lnTo>
                      <a:pt x="0" y="740"/>
                    </a:lnTo>
                    <a:cubicBezTo>
                      <a:pt x="0" y="740"/>
                      <a:pt x="253" y="2044"/>
                      <a:pt x="1359" y="2044"/>
                    </a:cubicBezTo>
                    <a:cubicBezTo>
                      <a:pt x="1412" y="2044"/>
                      <a:pt x="1468" y="2041"/>
                      <a:pt x="1525" y="2034"/>
                    </a:cubicBezTo>
                    <a:cubicBezTo>
                      <a:pt x="2173" y="1942"/>
                      <a:pt x="2866" y="1110"/>
                      <a:pt x="2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3" name="Google Shape;5753;p121"/>
              <p:cNvSpPr/>
              <p:nvPr/>
            </p:nvSpPr>
            <p:spPr>
              <a:xfrm>
                <a:off x="4601450" y="743050"/>
                <a:ext cx="1664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6657" h="2496" fill="none" extrusionOk="0">
                    <a:moveTo>
                      <a:pt x="1" y="1525"/>
                    </a:moveTo>
                    <a:cubicBezTo>
                      <a:pt x="1" y="1525"/>
                      <a:pt x="3791" y="2496"/>
                      <a:pt x="6656" y="0"/>
                    </a:cubicBezTo>
                  </a:path>
                </a:pathLst>
              </a:custGeom>
              <a:noFill/>
              <a:ln w="10400" cap="flat" cmpd="sng">
                <a:solidFill>
                  <a:srgbClr val="753027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4" name="Google Shape;5754;p121"/>
              <p:cNvSpPr/>
              <p:nvPr/>
            </p:nvSpPr>
            <p:spPr>
              <a:xfrm>
                <a:off x="4499775" y="237575"/>
                <a:ext cx="446025" cy="465400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8616" extrusionOk="0">
                    <a:moveTo>
                      <a:pt x="4385" y="1"/>
                    </a:moveTo>
                    <a:cubicBezTo>
                      <a:pt x="3550" y="1"/>
                      <a:pt x="2699" y="341"/>
                      <a:pt x="2034" y="761"/>
                    </a:cubicBezTo>
                    <a:cubicBezTo>
                      <a:pt x="1202" y="1224"/>
                      <a:pt x="601" y="1963"/>
                      <a:pt x="278" y="2795"/>
                    </a:cubicBezTo>
                    <a:cubicBezTo>
                      <a:pt x="1" y="3812"/>
                      <a:pt x="139" y="4921"/>
                      <a:pt x="740" y="5799"/>
                    </a:cubicBezTo>
                    <a:lnTo>
                      <a:pt x="879" y="5984"/>
                    </a:lnTo>
                    <a:cubicBezTo>
                      <a:pt x="1711" y="7001"/>
                      <a:pt x="2820" y="7694"/>
                      <a:pt x="4068" y="8064"/>
                    </a:cubicBezTo>
                    <a:cubicBezTo>
                      <a:pt x="5362" y="8572"/>
                      <a:pt x="6841" y="8295"/>
                      <a:pt x="8181" y="8757"/>
                    </a:cubicBezTo>
                    <a:cubicBezTo>
                      <a:pt x="9198" y="9081"/>
                      <a:pt x="10122" y="9774"/>
                      <a:pt x="10677" y="10744"/>
                    </a:cubicBezTo>
                    <a:cubicBezTo>
                      <a:pt x="11185" y="11623"/>
                      <a:pt x="10446" y="12732"/>
                      <a:pt x="11047" y="13610"/>
                    </a:cubicBezTo>
                    <a:cubicBezTo>
                      <a:pt x="11231" y="13933"/>
                      <a:pt x="11555" y="14118"/>
                      <a:pt x="11740" y="14396"/>
                    </a:cubicBezTo>
                    <a:cubicBezTo>
                      <a:pt x="12156" y="14858"/>
                      <a:pt x="11971" y="15274"/>
                      <a:pt x="11878" y="15828"/>
                    </a:cubicBezTo>
                    <a:cubicBezTo>
                      <a:pt x="11832" y="16337"/>
                      <a:pt x="11832" y="16845"/>
                      <a:pt x="11925" y="17354"/>
                    </a:cubicBezTo>
                    <a:cubicBezTo>
                      <a:pt x="11971" y="17770"/>
                      <a:pt x="12202" y="18185"/>
                      <a:pt x="12526" y="18463"/>
                    </a:cubicBezTo>
                    <a:cubicBezTo>
                      <a:pt x="12742" y="18571"/>
                      <a:pt x="12990" y="18616"/>
                      <a:pt x="13243" y="18616"/>
                    </a:cubicBezTo>
                    <a:cubicBezTo>
                      <a:pt x="13421" y="18616"/>
                      <a:pt x="13601" y="18593"/>
                      <a:pt x="13773" y="18555"/>
                    </a:cubicBezTo>
                    <a:cubicBezTo>
                      <a:pt x="16408" y="18185"/>
                      <a:pt x="15807" y="14673"/>
                      <a:pt x="16500" y="12917"/>
                    </a:cubicBezTo>
                    <a:cubicBezTo>
                      <a:pt x="16685" y="12408"/>
                      <a:pt x="17009" y="11946"/>
                      <a:pt x="17147" y="11438"/>
                    </a:cubicBezTo>
                    <a:cubicBezTo>
                      <a:pt x="17840" y="9497"/>
                      <a:pt x="16500" y="6862"/>
                      <a:pt x="14744" y="5938"/>
                    </a:cubicBezTo>
                    <a:cubicBezTo>
                      <a:pt x="14097" y="5614"/>
                      <a:pt x="13404" y="5476"/>
                      <a:pt x="12895" y="4921"/>
                    </a:cubicBezTo>
                    <a:cubicBezTo>
                      <a:pt x="12387" y="4366"/>
                      <a:pt x="12387" y="3535"/>
                      <a:pt x="12063" y="2887"/>
                    </a:cubicBezTo>
                    <a:cubicBezTo>
                      <a:pt x="11466" y="1949"/>
                      <a:pt x="10476" y="1444"/>
                      <a:pt x="9419" y="1444"/>
                    </a:cubicBezTo>
                    <a:cubicBezTo>
                      <a:pt x="9330" y="1444"/>
                      <a:pt x="9241" y="1448"/>
                      <a:pt x="9152" y="1455"/>
                    </a:cubicBezTo>
                    <a:cubicBezTo>
                      <a:pt x="8897" y="1501"/>
                      <a:pt x="8632" y="1524"/>
                      <a:pt x="8366" y="1524"/>
                    </a:cubicBezTo>
                    <a:cubicBezTo>
                      <a:pt x="8100" y="1524"/>
                      <a:pt x="7834" y="1501"/>
                      <a:pt x="7580" y="1455"/>
                    </a:cubicBezTo>
                    <a:cubicBezTo>
                      <a:pt x="6656" y="1270"/>
                      <a:pt x="6055" y="392"/>
                      <a:pt x="5177" y="114"/>
                    </a:cubicBezTo>
                    <a:cubicBezTo>
                      <a:pt x="4919" y="36"/>
                      <a:pt x="4653" y="1"/>
                      <a:pt x="43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5" name="Google Shape;5755;p121"/>
              <p:cNvSpPr/>
              <p:nvPr/>
            </p:nvSpPr>
            <p:spPr>
              <a:xfrm>
                <a:off x="4750500" y="584250"/>
                <a:ext cx="91950" cy="114175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4567" extrusionOk="0">
                    <a:moveTo>
                      <a:pt x="2100" y="1"/>
                    </a:moveTo>
                    <a:cubicBezTo>
                      <a:pt x="1437" y="1"/>
                      <a:pt x="1000" y="786"/>
                      <a:pt x="740" y="1453"/>
                    </a:cubicBezTo>
                    <a:lnTo>
                      <a:pt x="1" y="3024"/>
                    </a:lnTo>
                    <a:cubicBezTo>
                      <a:pt x="278" y="3671"/>
                      <a:pt x="648" y="4457"/>
                      <a:pt x="1295" y="4550"/>
                    </a:cubicBezTo>
                    <a:cubicBezTo>
                      <a:pt x="1364" y="4561"/>
                      <a:pt x="1432" y="4567"/>
                      <a:pt x="1499" y="4567"/>
                    </a:cubicBezTo>
                    <a:cubicBezTo>
                      <a:pt x="2779" y="4567"/>
                      <a:pt x="3677" y="2539"/>
                      <a:pt x="3282" y="1222"/>
                    </a:cubicBezTo>
                    <a:cubicBezTo>
                      <a:pt x="3190" y="806"/>
                      <a:pt x="2959" y="436"/>
                      <a:pt x="2635" y="159"/>
                    </a:cubicBezTo>
                    <a:cubicBezTo>
                      <a:pt x="2443" y="49"/>
                      <a:pt x="2264" y="1"/>
                      <a:pt x="2100" y="1"/>
                    </a:cubicBezTo>
                    <a:close/>
                  </a:path>
                </a:pathLst>
              </a:custGeom>
              <a:solidFill>
                <a:srgbClr val="A34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6" name="Google Shape;5756;p121"/>
              <p:cNvSpPr/>
              <p:nvPr/>
            </p:nvSpPr>
            <p:spPr>
              <a:xfrm>
                <a:off x="4548300" y="554700"/>
                <a:ext cx="48550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3837" fill="none" extrusionOk="0">
                    <a:moveTo>
                      <a:pt x="1572" y="1"/>
                    </a:moveTo>
                    <a:cubicBezTo>
                      <a:pt x="1572" y="1"/>
                      <a:pt x="1" y="2496"/>
                      <a:pt x="139" y="3143"/>
                    </a:cubicBezTo>
                    <a:cubicBezTo>
                      <a:pt x="324" y="3837"/>
                      <a:pt x="1942" y="3467"/>
                      <a:pt x="1942" y="3467"/>
                    </a:cubicBezTo>
                  </a:path>
                </a:pathLst>
              </a:custGeom>
              <a:noFill/>
              <a:ln w="10400" cap="flat" cmpd="sng">
                <a:solidFill>
                  <a:srgbClr val="753027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7" name="Google Shape;5757;p121"/>
              <p:cNvSpPr/>
              <p:nvPr/>
            </p:nvSpPr>
            <p:spPr>
              <a:xfrm>
                <a:off x="4537900" y="531875"/>
                <a:ext cx="1505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24" extrusionOk="0">
                    <a:moveTo>
                      <a:pt x="371" y="1"/>
                    </a:moveTo>
                    <a:cubicBezTo>
                      <a:pt x="336" y="1"/>
                      <a:pt x="301" y="12"/>
                      <a:pt x="278" y="35"/>
                    </a:cubicBezTo>
                    <a:cubicBezTo>
                      <a:pt x="232" y="35"/>
                      <a:pt x="232" y="82"/>
                      <a:pt x="186" y="128"/>
                    </a:cubicBezTo>
                    <a:lnTo>
                      <a:pt x="232" y="174"/>
                    </a:lnTo>
                    <a:cubicBezTo>
                      <a:pt x="186" y="267"/>
                      <a:pt x="139" y="359"/>
                      <a:pt x="93" y="451"/>
                    </a:cubicBezTo>
                    <a:cubicBezTo>
                      <a:pt x="93" y="544"/>
                      <a:pt x="47" y="636"/>
                      <a:pt x="47" y="729"/>
                    </a:cubicBezTo>
                    <a:cubicBezTo>
                      <a:pt x="1" y="821"/>
                      <a:pt x="1" y="867"/>
                      <a:pt x="47" y="914"/>
                    </a:cubicBezTo>
                    <a:cubicBezTo>
                      <a:pt x="47" y="960"/>
                      <a:pt x="93" y="1006"/>
                      <a:pt x="186" y="1006"/>
                    </a:cubicBezTo>
                    <a:cubicBezTo>
                      <a:pt x="209" y="1018"/>
                      <a:pt x="235" y="1023"/>
                      <a:pt x="262" y="1023"/>
                    </a:cubicBezTo>
                    <a:cubicBezTo>
                      <a:pt x="342" y="1023"/>
                      <a:pt x="428" y="971"/>
                      <a:pt x="463" y="867"/>
                    </a:cubicBezTo>
                    <a:cubicBezTo>
                      <a:pt x="463" y="775"/>
                      <a:pt x="509" y="682"/>
                      <a:pt x="509" y="590"/>
                    </a:cubicBezTo>
                    <a:lnTo>
                      <a:pt x="555" y="267"/>
                    </a:lnTo>
                    <a:cubicBezTo>
                      <a:pt x="602" y="220"/>
                      <a:pt x="602" y="174"/>
                      <a:pt x="555" y="128"/>
                    </a:cubicBezTo>
                    <a:cubicBezTo>
                      <a:pt x="555" y="82"/>
                      <a:pt x="509" y="35"/>
                      <a:pt x="463" y="35"/>
                    </a:cubicBezTo>
                    <a:cubicBezTo>
                      <a:pt x="440" y="12"/>
                      <a:pt x="405" y="1"/>
                      <a:pt x="371" y="1"/>
                    </a:cubicBezTo>
                    <a:close/>
                  </a:path>
                </a:pathLst>
              </a:custGeom>
              <a:solidFill>
                <a:srgbClr val="212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8" name="Google Shape;5758;p121"/>
              <p:cNvSpPr/>
              <p:nvPr/>
            </p:nvSpPr>
            <p:spPr>
              <a:xfrm>
                <a:off x="4535600" y="493475"/>
                <a:ext cx="416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601" fill="none" extrusionOk="0">
                    <a:moveTo>
                      <a:pt x="1664" y="601"/>
                    </a:moveTo>
                    <a:cubicBezTo>
                      <a:pt x="1248" y="92"/>
                      <a:pt x="463" y="0"/>
                      <a:pt x="0" y="462"/>
                    </a:cubicBezTo>
                  </a:path>
                </a:pathLst>
              </a:custGeom>
              <a:noFill/>
              <a:ln w="69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9" name="Google Shape;5759;p121"/>
              <p:cNvSpPr/>
              <p:nvPr/>
            </p:nvSpPr>
            <p:spPr>
              <a:xfrm>
                <a:off x="4666150" y="560475"/>
                <a:ext cx="139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018" extrusionOk="0">
                    <a:moveTo>
                      <a:pt x="371" y="1"/>
                    </a:moveTo>
                    <a:cubicBezTo>
                      <a:pt x="278" y="1"/>
                      <a:pt x="186" y="47"/>
                      <a:pt x="140" y="139"/>
                    </a:cubicBezTo>
                    <a:lnTo>
                      <a:pt x="186" y="139"/>
                    </a:lnTo>
                    <a:lnTo>
                      <a:pt x="93" y="417"/>
                    </a:lnTo>
                    <a:cubicBezTo>
                      <a:pt x="93" y="509"/>
                      <a:pt x="47" y="602"/>
                      <a:pt x="1" y="740"/>
                    </a:cubicBezTo>
                    <a:cubicBezTo>
                      <a:pt x="1" y="786"/>
                      <a:pt x="1" y="833"/>
                      <a:pt x="1" y="879"/>
                    </a:cubicBezTo>
                    <a:cubicBezTo>
                      <a:pt x="47" y="925"/>
                      <a:pt x="93" y="971"/>
                      <a:pt x="140" y="1017"/>
                    </a:cubicBezTo>
                    <a:cubicBezTo>
                      <a:pt x="278" y="1017"/>
                      <a:pt x="417" y="971"/>
                      <a:pt x="417" y="833"/>
                    </a:cubicBezTo>
                    <a:cubicBezTo>
                      <a:pt x="417" y="740"/>
                      <a:pt x="463" y="648"/>
                      <a:pt x="509" y="555"/>
                    </a:cubicBezTo>
                    <a:cubicBezTo>
                      <a:pt x="509" y="417"/>
                      <a:pt x="509" y="324"/>
                      <a:pt x="556" y="186"/>
                    </a:cubicBezTo>
                    <a:cubicBezTo>
                      <a:pt x="509" y="139"/>
                      <a:pt x="509" y="93"/>
                      <a:pt x="463" y="47"/>
                    </a:cubicBezTo>
                    <a:cubicBezTo>
                      <a:pt x="463" y="1"/>
                      <a:pt x="417" y="1"/>
                      <a:pt x="371" y="1"/>
                    </a:cubicBezTo>
                    <a:close/>
                  </a:path>
                </a:pathLst>
              </a:custGeom>
              <a:solidFill>
                <a:srgbClr val="212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0" name="Google Shape;5760;p121"/>
              <p:cNvSpPr/>
              <p:nvPr/>
            </p:nvSpPr>
            <p:spPr>
              <a:xfrm>
                <a:off x="4662700" y="510800"/>
                <a:ext cx="55475" cy="3122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249" fill="none" extrusionOk="0">
                    <a:moveTo>
                      <a:pt x="0" y="370"/>
                    </a:moveTo>
                    <a:cubicBezTo>
                      <a:pt x="0" y="370"/>
                      <a:pt x="1063" y="0"/>
                      <a:pt x="2219" y="1248"/>
                    </a:cubicBezTo>
                  </a:path>
                </a:pathLst>
              </a:custGeom>
              <a:noFill/>
              <a:ln w="69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1" name="Google Shape;5761;p121"/>
              <p:cNvSpPr/>
              <p:nvPr/>
            </p:nvSpPr>
            <p:spPr>
              <a:xfrm>
                <a:off x="2933025" y="857425"/>
                <a:ext cx="1369200" cy="527125"/>
              </a:xfrm>
              <a:custGeom>
                <a:avLst/>
                <a:gdLst/>
                <a:ahLst/>
                <a:cxnLst/>
                <a:rect l="l" t="t" r="r" b="b"/>
                <a:pathLst>
                  <a:path w="54768" h="21085" extrusionOk="0">
                    <a:moveTo>
                      <a:pt x="5824" y="1"/>
                    </a:moveTo>
                    <a:lnTo>
                      <a:pt x="0" y="8089"/>
                    </a:lnTo>
                    <a:cubicBezTo>
                      <a:pt x="0" y="8089"/>
                      <a:pt x="19920" y="20244"/>
                      <a:pt x="30134" y="21030"/>
                    </a:cubicBezTo>
                    <a:cubicBezTo>
                      <a:pt x="30650" y="21067"/>
                      <a:pt x="31189" y="21085"/>
                      <a:pt x="31746" y="21085"/>
                    </a:cubicBezTo>
                    <a:cubicBezTo>
                      <a:pt x="40819" y="21085"/>
                      <a:pt x="54768" y="16408"/>
                      <a:pt x="54768" y="16408"/>
                    </a:cubicBezTo>
                    <a:lnTo>
                      <a:pt x="46680" y="3143"/>
                    </a:lnTo>
                    <a:cubicBezTo>
                      <a:pt x="46680" y="3143"/>
                      <a:pt x="36375" y="6891"/>
                      <a:pt x="31977" y="6891"/>
                    </a:cubicBezTo>
                    <a:cubicBezTo>
                      <a:pt x="31690" y="6891"/>
                      <a:pt x="31429" y="6875"/>
                      <a:pt x="31197" y="6841"/>
                    </a:cubicBezTo>
                    <a:cubicBezTo>
                      <a:pt x="23802" y="5778"/>
                      <a:pt x="5824" y="1"/>
                      <a:pt x="5824" y="1"/>
                    </a:cubicBezTo>
                    <a:close/>
                  </a:path>
                </a:pathLst>
              </a:custGeom>
              <a:solidFill>
                <a:srgbClr val="A34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2" name="Google Shape;5762;p121"/>
              <p:cNvSpPr/>
              <p:nvPr/>
            </p:nvSpPr>
            <p:spPr>
              <a:xfrm>
                <a:off x="3959050" y="846950"/>
                <a:ext cx="630875" cy="509650"/>
              </a:xfrm>
              <a:custGeom>
                <a:avLst/>
                <a:gdLst/>
                <a:ahLst/>
                <a:cxnLst/>
                <a:rect l="l" t="t" r="r" b="b"/>
                <a:pathLst>
                  <a:path w="25235" h="20386" extrusionOk="0">
                    <a:moveTo>
                      <a:pt x="21705" y="0"/>
                    </a:moveTo>
                    <a:cubicBezTo>
                      <a:pt x="18941" y="0"/>
                      <a:pt x="15419" y="525"/>
                      <a:pt x="11277" y="1298"/>
                    </a:cubicBezTo>
                    <a:cubicBezTo>
                      <a:pt x="7441" y="2130"/>
                      <a:pt x="3697" y="3193"/>
                      <a:pt x="0" y="4487"/>
                    </a:cubicBezTo>
                    <a:lnTo>
                      <a:pt x="5223" y="20386"/>
                    </a:lnTo>
                    <a:lnTo>
                      <a:pt x="18579" y="17058"/>
                    </a:lnTo>
                    <a:lnTo>
                      <a:pt x="25235" y="420"/>
                    </a:lnTo>
                    <a:cubicBezTo>
                      <a:pt x="24255" y="129"/>
                      <a:pt x="23073" y="0"/>
                      <a:pt x="217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3" name="Google Shape;5763;p121"/>
              <p:cNvSpPr/>
              <p:nvPr/>
            </p:nvSpPr>
            <p:spPr>
              <a:xfrm>
                <a:off x="4254825" y="848175"/>
                <a:ext cx="1201675" cy="1576050"/>
              </a:xfrm>
              <a:custGeom>
                <a:avLst/>
                <a:gdLst/>
                <a:ahLst/>
                <a:cxnLst/>
                <a:rect l="l" t="t" r="r" b="b"/>
                <a:pathLst>
                  <a:path w="48067" h="63042" extrusionOk="0">
                    <a:moveTo>
                      <a:pt x="25328" y="1"/>
                    </a:moveTo>
                    <a:cubicBezTo>
                      <a:pt x="25328" y="1"/>
                      <a:pt x="22462" y="2774"/>
                      <a:pt x="18811" y="2774"/>
                    </a:cubicBezTo>
                    <a:cubicBezTo>
                      <a:pt x="14236" y="2774"/>
                      <a:pt x="13404" y="371"/>
                      <a:pt x="13404" y="371"/>
                    </a:cubicBezTo>
                    <a:cubicBezTo>
                      <a:pt x="13404" y="371"/>
                      <a:pt x="2866" y="4530"/>
                      <a:pt x="1387" y="17471"/>
                    </a:cubicBezTo>
                    <a:cubicBezTo>
                      <a:pt x="417" y="25744"/>
                      <a:pt x="1" y="63041"/>
                      <a:pt x="1" y="63041"/>
                    </a:cubicBezTo>
                    <a:lnTo>
                      <a:pt x="45848" y="63041"/>
                    </a:lnTo>
                    <a:cubicBezTo>
                      <a:pt x="45848" y="63041"/>
                      <a:pt x="48066" y="4900"/>
                      <a:pt x="25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4" name="Google Shape;5764;p121"/>
              <p:cNvSpPr/>
              <p:nvPr/>
            </p:nvSpPr>
            <p:spPr>
              <a:xfrm>
                <a:off x="4472050" y="1719375"/>
                <a:ext cx="774150" cy="901275"/>
              </a:xfrm>
              <a:custGeom>
                <a:avLst/>
                <a:gdLst/>
                <a:ahLst/>
                <a:cxnLst/>
                <a:rect l="l" t="t" r="r" b="b"/>
                <a:pathLst>
                  <a:path w="30966" h="36051" extrusionOk="0">
                    <a:moveTo>
                      <a:pt x="21445" y="1"/>
                    </a:moveTo>
                    <a:lnTo>
                      <a:pt x="0" y="7118"/>
                    </a:lnTo>
                    <a:lnTo>
                      <a:pt x="9521" y="36050"/>
                    </a:lnTo>
                    <a:lnTo>
                      <a:pt x="30966" y="28933"/>
                    </a:lnTo>
                    <a:lnTo>
                      <a:pt x="214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5" name="Google Shape;5765;p121"/>
              <p:cNvSpPr/>
              <p:nvPr/>
            </p:nvSpPr>
            <p:spPr>
              <a:xfrm>
                <a:off x="4572575" y="1730225"/>
                <a:ext cx="316600" cy="149800"/>
              </a:xfrm>
              <a:custGeom>
                <a:avLst/>
                <a:gdLst/>
                <a:ahLst/>
                <a:cxnLst/>
                <a:rect l="l" t="t" r="r" b="b"/>
                <a:pathLst>
                  <a:path w="12664" h="5992" extrusionOk="0">
                    <a:moveTo>
                      <a:pt x="11684" y="0"/>
                    </a:moveTo>
                    <a:cubicBezTo>
                      <a:pt x="11627" y="0"/>
                      <a:pt x="11568" y="9"/>
                      <a:pt x="11508" y="29"/>
                    </a:cubicBezTo>
                    <a:lnTo>
                      <a:pt x="370" y="3726"/>
                    </a:lnTo>
                    <a:cubicBezTo>
                      <a:pt x="139" y="3819"/>
                      <a:pt x="0" y="4096"/>
                      <a:pt x="47" y="4327"/>
                    </a:cubicBezTo>
                    <a:lnTo>
                      <a:pt x="601" y="5991"/>
                    </a:lnTo>
                    <a:lnTo>
                      <a:pt x="12664" y="1970"/>
                    </a:lnTo>
                    <a:lnTo>
                      <a:pt x="12109" y="306"/>
                    </a:lnTo>
                    <a:cubicBezTo>
                      <a:pt x="12073" y="125"/>
                      <a:pt x="11894" y="0"/>
                      <a:pt x="11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6" name="Google Shape;5766;p121"/>
              <p:cNvSpPr/>
              <p:nvPr/>
            </p:nvSpPr>
            <p:spPr>
              <a:xfrm>
                <a:off x="4651525" y="1701275"/>
                <a:ext cx="114025" cy="95850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3834" extrusionOk="0">
                    <a:moveTo>
                      <a:pt x="2514" y="1323"/>
                    </a:moveTo>
                    <a:cubicBezTo>
                      <a:pt x="2798" y="1323"/>
                      <a:pt x="3074" y="1488"/>
                      <a:pt x="3174" y="1788"/>
                    </a:cubicBezTo>
                    <a:cubicBezTo>
                      <a:pt x="3313" y="2204"/>
                      <a:pt x="3082" y="2620"/>
                      <a:pt x="2666" y="2712"/>
                    </a:cubicBezTo>
                    <a:cubicBezTo>
                      <a:pt x="2610" y="2725"/>
                      <a:pt x="2555" y="2731"/>
                      <a:pt x="2502" y="2731"/>
                    </a:cubicBezTo>
                    <a:cubicBezTo>
                      <a:pt x="1985" y="2731"/>
                      <a:pt x="1629" y="2156"/>
                      <a:pt x="1880" y="1695"/>
                    </a:cubicBezTo>
                    <a:cubicBezTo>
                      <a:pt x="2028" y="1441"/>
                      <a:pt x="2274" y="1323"/>
                      <a:pt x="2514" y="1323"/>
                    </a:cubicBezTo>
                    <a:close/>
                    <a:moveTo>
                      <a:pt x="2406" y="0"/>
                    </a:moveTo>
                    <a:cubicBezTo>
                      <a:pt x="1752" y="0"/>
                      <a:pt x="1096" y="322"/>
                      <a:pt x="725" y="1002"/>
                    </a:cubicBezTo>
                    <a:cubicBezTo>
                      <a:pt x="0" y="2330"/>
                      <a:pt x="1028" y="3834"/>
                      <a:pt x="2405" y="3834"/>
                    </a:cubicBezTo>
                    <a:cubicBezTo>
                      <a:pt x="2609" y="3834"/>
                      <a:pt x="2821" y="3801"/>
                      <a:pt x="3035" y="3729"/>
                    </a:cubicBezTo>
                    <a:cubicBezTo>
                      <a:pt x="4006" y="3452"/>
                      <a:pt x="4561" y="2389"/>
                      <a:pt x="4283" y="1418"/>
                    </a:cubicBezTo>
                    <a:cubicBezTo>
                      <a:pt x="4027" y="496"/>
                      <a:pt x="3218" y="0"/>
                      <a:pt x="2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7" name="Google Shape;5767;p121"/>
              <p:cNvSpPr/>
              <p:nvPr/>
            </p:nvSpPr>
            <p:spPr>
              <a:xfrm>
                <a:off x="4817525" y="1284950"/>
                <a:ext cx="841175" cy="1212075"/>
              </a:xfrm>
              <a:custGeom>
                <a:avLst/>
                <a:gdLst/>
                <a:ahLst/>
                <a:cxnLst/>
                <a:rect l="l" t="t" r="r" b="b"/>
                <a:pathLst>
                  <a:path w="33647" h="48483" extrusionOk="0">
                    <a:moveTo>
                      <a:pt x="27684" y="0"/>
                    </a:moveTo>
                    <a:lnTo>
                      <a:pt x="12248" y="4021"/>
                    </a:lnTo>
                    <a:cubicBezTo>
                      <a:pt x="12248" y="4021"/>
                      <a:pt x="16130" y="18163"/>
                      <a:pt x="15298" y="20474"/>
                    </a:cubicBezTo>
                    <a:cubicBezTo>
                      <a:pt x="13403" y="25882"/>
                      <a:pt x="0" y="38915"/>
                      <a:pt x="0" y="38915"/>
                    </a:cubicBezTo>
                    <a:lnTo>
                      <a:pt x="6748" y="48482"/>
                    </a:lnTo>
                    <a:cubicBezTo>
                      <a:pt x="6748" y="48482"/>
                      <a:pt x="27037" y="35356"/>
                      <a:pt x="30689" y="25420"/>
                    </a:cubicBezTo>
                    <a:cubicBezTo>
                      <a:pt x="33646" y="17378"/>
                      <a:pt x="27684" y="0"/>
                      <a:pt x="27684" y="0"/>
                    </a:cubicBezTo>
                    <a:close/>
                  </a:path>
                </a:pathLst>
              </a:custGeom>
              <a:solidFill>
                <a:srgbClr val="A34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8" name="Google Shape;5768;p121"/>
              <p:cNvSpPr/>
              <p:nvPr/>
            </p:nvSpPr>
            <p:spPr>
              <a:xfrm>
                <a:off x="4888000" y="847975"/>
                <a:ext cx="686350" cy="702750"/>
              </a:xfrm>
              <a:custGeom>
                <a:avLst/>
                <a:gdLst/>
                <a:ahLst/>
                <a:cxnLst/>
                <a:rect l="l" t="t" r="r" b="b"/>
                <a:pathLst>
                  <a:path w="27454" h="28110" extrusionOk="0">
                    <a:moveTo>
                      <a:pt x="577" y="0"/>
                    </a:moveTo>
                    <a:cubicBezTo>
                      <a:pt x="205" y="0"/>
                      <a:pt x="1" y="9"/>
                      <a:pt x="1" y="9"/>
                    </a:cubicBezTo>
                    <a:lnTo>
                      <a:pt x="6009" y="15261"/>
                    </a:lnTo>
                    <a:lnTo>
                      <a:pt x="10215" y="28109"/>
                    </a:lnTo>
                    <a:lnTo>
                      <a:pt x="27454" y="25151"/>
                    </a:lnTo>
                    <a:cubicBezTo>
                      <a:pt x="27454" y="25151"/>
                      <a:pt x="26160" y="16000"/>
                      <a:pt x="21584" y="9160"/>
                    </a:cubicBezTo>
                    <a:cubicBezTo>
                      <a:pt x="15787" y="505"/>
                      <a:pt x="3390" y="0"/>
                      <a:pt x="5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9" name="Google Shape;5769;p121"/>
              <p:cNvSpPr/>
              <p:nvPr/>
            </p:nvSpPr>
            <p:spPr>
              <a:xfrm>
                <a:off x="5054375" y="1278000"/>
                <a:ext cx="890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10909" fill="none" extrusionOk="0">
                    <a:moveTo>
                      <a:pt x="3560" y="10908"/>
                    </a:moveTo>
                    <a:lnTo>
                      <a:pt x="1" y="1"/>
                    </a:lnTo>
                  </a:path>
                </a:pathLst>
              </a:custGeom>
              <a:noFill/>
              <a:ln w="10400" cap="flat" cmpd="sng">
                <a:solidFill>
                  <a:schemeClr val="accent6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0" name="Google Shape;5770;p121"/>
              <p:cNvSpPr/>
              <p:nvPr/>
            </p:nvSpPr>
            <p:spPr>
              <a:xfrm>
                <a:off x="4289500" y="1070025"/>
                <a:ext cx="69350" cy="2149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8598" fill="none" extrusionOk="0">
                    <a:moveTo>
                      <a:pt x="0" y="8597"/>
                    </a:moveTo>
                    <a:cubicBezTo>
                      <a:pt x="0" y="8597"/>
                      <a:pt x="509" y="3190"/>
                      <a:pt x="2773" y="1"/>
                    </a:cubicBezTo>
                  </a:path>
                </a:pathLst>
              </a:custGeom>
              <a:noFill/>
              <a:ln w="10400" cap="flat" cmpd="sng">
                <a:solidFill>
                  <a:schemeClr val="accent6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1" name="Google Shape;5771;p121"/>
              <p:cNvSpPr/>
              <p:nvPr/>
            </p:nvSpPr>
            <p:spPr>
              <a:xfrm>
                <a:off x="4541375" y="848175"/>
                <a:ext cx="4217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16870" h="4808" fill="none" extrusionOk="0">
                    <a:moveTo>
                      <a:pt x="0" y="1"/>
                    </a:moveTo>
                    <a:cubicBezTo>
                      <a:pt x="0" y="1"/>
                      <a:pt x="93" y="4807"/>
                      <a:pt x="6332" y="4807"/>
                    </a:cubicBezTo>
                    <a:cubicBezTo>
                      <a:pt x="14235" y="4807"/>
                      <a:pt x="16870" y="93"/>
                      <a:pt x="16870" y="93"/>
                    </a:cubicBezTo>
                  </a:path>
                </a:pathLst>
              </a:custGeom>
              <a:noFill/>
              <a:ln w="10400" cap="flat" cmpd="sng">
                <a:solidFill>
                  <a:schemeClr val="accent6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2" name="Google Shape;5772;p121"/>
              <p:cNvSpPr/>
              <p:nvPr/>
            </p:nvSpPr>
            <p:spPr>
              <a:xfrm>
                <a:off x="4595675" y="2160750"/>
                <a:ext cx="545400" cy="479200"/>
              </a:xfrm>
              <a:custGeom>
                <a:avLst/>
                <a:gdLst/>
                <a:ahLst/>
                <a:cxnLst/>
                <a:rect l="l" t="t" r="r" b="b"/>
                <a:pathLst>
                  <a:path w="21816" h="19168" extrusionOk="0">
                    <a:moveTo>
                      <a:pt x="13219" y="1"/>
                    </a:moveTo>
                    <a:cubicBezTo>
                      <a:pt x="10307" y="2913"/>
                      <a:pt x="1064" y="10354"/>
                      <a:pt x="1295" y="11139"/>
                    </a:cubicBezTo>
                    <a:cubicBezTo>
                      <a:pt x="1330" y="11265"/>
                      <a:pt x="1438" y="11317"/>
                      <a:pt x="1597" y="11317"/>
                    </a:cubicBezTo>
                    <a:cubicBezTo>
                      <a:pt x="2358" y="11317"/>
                      <a:pt x="4275" y="10134"/>
                      <a:pt x="4864" y="10134"/>
                    </a:cubicBezTo>
                    <a:cubicBezTo>
                      <a:pt x="4970" y="10134"/>
                      <a:pt x="5032" y="10172"/>
                      <a:pt x="5038" y="10261"/>
                    </a:cubicBezTo>
                    <a:cubicBezTo>
                      <a:pt x="5131" y="10954"/>
                      <a:pt x="1" y="15022"/>
                      <a:pt x="463" y="15761"/>
                    </a:cubicBezTo>
                    <a:cubicBezTo>
                      <a:pt x="525" y="15866"/>
                      <a:pt x="633" y="15912"/>
                      <a:pt x="777" y="15912"/>
                    </a:cubicBezTo>
                    <a:cubicBezTo>
                      <a:pt x="2037" y="15912"/>
                      <a:pt x="6054" y="12342"/>
                      <a:pt x="6055" y="12341"/>
                    </a:cubicBezTo>
                    <a:lnTo>
                      <a:pt x="6055" y="12341"/>
                    </a:lnTo>
                    <a:cubicBezTo>
                      <a:pt x="6054" y="12342"/>
                      <a:pt x="833" y="17471"/>
                      <a:pt x="1618" y="18164"/>
                    </a:cubicBezTo>
                    <a:cubicBezTo>
                      <a:pt x="1653" y="18196"/>
                      <a:pt x="1702" y="18211"/>
                      <a:pt x="1764" y="18211"/>
                    </a:cubicBezTo>
                    <a:cubicBezTo>
                      <a:pt x="2687" y="18211"/>
                      <a:pt x="6443" y="14853"/>
                      <a:pt x="8089" y="13727"/>
                    </a:cubicBezTo>
                    <a:lnTo>
                      <a:pt x="8089" y="13727"/>
                    </a:lnTo>
                    <a:cubicBezTo>
                      <a:pt x="6379" y="15299"/>
                      <a:pt x="3790" y="18164"/>
                      <a:pt x="4391" y="18719"/>
                    </a:cubicBezTo>
                    <a:cubicBezTo>
                      <a:pt x="4441" y="18765"/>
                      <a:pt x="4510" y="18786"/>
                      <a:pt x="4595" y="18786"/>
                    </a:cubicBezTo>
                    <a:cubicBezTo>
                      <a:pt x="5463" y="18786"/>
                      <a:pt x="8065" y="16574"/>
                      <a:pt x="10168" y="14975"/>
                    </a:cubicBezTo>
                    <a:lnTo>
                      <a:pt x="10168" y="14975"/>
                    </a:lnTo>
                    <a:cubicBezTo>
                      <a:pt x="8828" y="16223"/>
                      <a:pt x="6517" y="18627"/>
                      <a:pt x="7026" y="19135"/>
                    </a:cubicBezTo>
                    <a:cubicBezTo>
                      <a:pt x="7047" y="19157"/>
                      <a:pt x="7082" y="19167"/>
                      <a:pt x="7128" y="19167"/>
                    </a:cubicBezTo>
                    <a:cubicBezTo>
                      <a:pt x="8171" y="19167"/>
                      <a:pt x="15311" y="13817"/>
                      <a:pt x="21815" y="8551"/>
                    </a:cubicBezTo>
                    <a:lnTo>
                      <a:pt x="13219" y="1"/>
                    </a:lnTo>
                    <a:close/>
                  </a:path>
                </a:pathLst>
              </a:custGeom>
              <a:solidFill>
                <a:srgbClr val="A34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3" name="Google Shape;5773;p121"/>
              <p:cNvSpPr/>
              <p:nvPr/>
            </p:nvSpPr>
            <p:spPr>
              <a:xfrm>
                <a:off x="3107475" y="671400"/>
                <a:ext cx="296975" cy="267075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0683" extrusionOk="0">
                    <a:moveTo>
                      <a:pt x="10446" y="1"/>
                    </a:moveTo>
                    <a:lnTo>
                      <a:pt x="694" y="971"/>
                    </a:lnTo>
                    <a:lnTo>
                      <a:pt x="1" y="8181"/>
                    </a:lnTo>
                    <a:cubicBezTo>
                      <a:pt x="1" y="8181"/>
                      <a:pt x="556" y="10215"/>
                      <a:pt x="4530" y="10631"/>
                    </a:cubicBezTo>
                    <a:cubicBezTo>
                      <a:pt x="4834" y="10666"/>
                      <a:pt x="5128" y="10682"/>
                      <a:pt x="5414" y="10682"/>
                    </a:cubicBezTo>
                    <a:cubicBezTo>
                      <a:pt x="9648" y="10682"/>
                      <a:pt x="11879" y="7072"/>
                      <a:pt x="11879" y="7072"/>
                    </a:cubicBezTo>
                    <a:lnTo>
                      <a:pt x="10446" y="1"/>
                    </a:lnTo>
                    <a:close/>
                  </a:path>
                </a:pathLst>
              </a:custGeom>
              <a:solidFill>
                <a:srgbClr val="F49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4" name="Google Shape;5774;p121"/>
              <p:cNvSpPr/>
              <p:nvPr/>
            </p:nvSpPr>
            <p:spPr>
              <a:xfrm>
                <a:off x="2986175" y="390850"/>
                <a:ext cx="403250" cy="385075"/>
              </a:xfrm>
              <a:custGeom>
                <a:avLst/>
                <a:gdLst/>
                <a:ahLst/>
                <a:cxnLst/>
                <a:rect l="l" t="t" r="r" b="b"/>
                <a:pathLst>
                  <a:path w="16130" h="15403" extrusionOk="0">
                    <a:moveTo>
                      <a:pt x="8865" y="1"/>
                    </a:moveTo>
                    <a:cubicBezTo>
                      <a:pt x="6102" y="1"/>
                      <a:pt x="3617" y="892"/>
                      <a:pt x="2866" y="3319"/>
                    </a:cubicBezTo>
                    <a:cubicBezTo>
                      <a:pt x="2866" y="3319"/>
                      <a:pt x="0" y="12332"/>
                      <a:pt x="4067" y="14689"/>
                    </a:cubicBezTo>
                    <a:cubicBezTo>
                      <a:pt x="4924" y="15198"/>
                      <a:pt x="5915" y="15403"/>
                      <a:pt x="6935" y="15403"/>
                    </a:cubicBezTo>
                    <a:cubicBezTo>
                      <a:pt x="10263" y="15403"/>
                      <a:pt x="13895" y="13227"/>
                      <a:pt x="14143" y="12378"/>
                    </a:cubicBezTo>
                    <a:cubicBezTo>
                      <a:pt x="14512" y="11269"/>
                      <a:pt x="16130" y="1517"/>
                      <a:pt x="13819" y="824"/>
                    </a:cubicBezTo>
                    <a:cubicBezTo>
                      <a:pt x="12277" y="321"/>
                      <a:pt x="10521" y="1"/>
                      <a:pt x="8865" y="1"/>
                    </a:cubicBezTo>
                    <a:close/>
                  </a:path>
                </a:pathLst>
              </a:custGeom>
              <a:solidFill>
                <a:srgbClr val="F49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5" name="Google Shape;5775;p121"/>
              <p:cNvSpPr/>
              <p:nvPr/>
            </p:nvSpPr>
            <p:spPr>
              <a:xfrm>
                <a:off x="3119050" y="743050"/>
                <a:ext cx="1664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6656" h="2496" fill="none" extrusionOk="0">
                    <a:moveTo>
                      <a:pt x="0" y="1525"/>
                    </a:moveTo>
                    <a:cubicBezTo>
                      <a:pt x="0" y="1525"/>
                      <a:pt x="3836" y="2496"/>
                      <a:pt x="6655" y="0"/>
                    </a:cubicBezTo>
                  </a:path>
                </a:pathLst>
              </a:custGeom>
              <a:noFill/>
              <a:ln w="10400" cap="flat" cmpd="sng">
                <a:solidFill>
                  <a:srgbClr val="C45F47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6" name="Google Shape;5776;p121"/>
              <p:cNvSpPr/>
              <p:nvPr/>
            </p:nvSpPr>
            <p:spPr>
              <a:xfrm>
                <a:off x="3001650" y="276275"/>
                <a:ext cx="434000" cy="433025"/>
              </a:xfrm>
              <a:custGeom>
                <a:avLst/>
                <a:gdLst/>
                <a:ahLst/>
                <a:cxnLst/>
                <a:rect l="l" t="t" r="r" b="b"/>
                <a:pathLst>
                  <a:path w="17360" h="17321" extrusionOk="0">
                    <a:moveTo>
                      <a:pt x="2951" y="1"/>
                    </a:moveTo>
                    <a:cubicBezTo>
                      <a:pt x="1257" y="1"/>
                      <a:pt x="0" y="744"/>
                      <a:pt x="213" y="2957"/>
                    </a:cubicBezTo>
                    <a:cubicBezTo>
                      <a:pt x="398" y="4390"/>
                      <a:pt x="305" y="6054"/>
                      <a:pt x="1415" y="6978"/>
                    </a:cubicBezTo>
                    <a:cubicBezTo>
                      <a:pt x="2385" y="7856"/>
                      <a:pt x="3633" y="8457"/>
                      <a:pt x="4927" y="8642"/>
                    </a:cubicBezTo>
                    <a:cubicBezTo>
                      <a:pt x="7238" y="9012"/>
                      <a:pt x="8809" y="8734"/>
                      <a:pt x="11074" y="9196"/>
                    </a:cubicBezTo>
                    <a:cubicBezTo>
                      <a:pt x="9965" y="10722"/>
                      <a:pt x="10335" y="13818"/>
                      <a:pt x="10704" y="14188"/>
                    </a:cubicBezTo>
                    <a:cubicBezTo>
                      <a:pt x="10797" y="14327"/>
                      <a:pt x="10935" y="14419"/>
                      <a:pt x="11074" y="14465"/>
                    </a:cubicBezTo>
                    <a:cubicBezTo>
                      <a:pt x="11101" y="14468"/>
                      <a:pt x="11127" y="14469"/>
                      <a:pt x="11154" y="14469"/>
                    </a:cubicBezTo>
                    <a:cubicBezTo>
                      <a:pt x="11584" y="14469"/>
                      <a:pt x="11976" y="14128"/>
                      <a:pt x="12368" y="13911"/>
                    </a:cubicBezTo>
                    <a:lnTo>
                      <a:pt x="12368" y="13911"/>
                    </a:lnTo>
                    <a:cubicBezTo>
                      <a:pt x="12183" y="14604"/>
                      <a:pt x="12137" y="15297"/>
                      <a:pt x="12230" y="15944"/>
                    </a:cubicBezTo>
                    <a:cubicBezTo>
                      <a:pt x="12230" y="16406"/>
                      <a:pt x="12414" y="16822"/>
                      <a:pt x="12738" y="17100"/>
                    </a:cubicBezTo>
                    <a:cubicBezTo>
                      <a:pt x="13009" y="17235"/>
                      <a:pt x="13329" y="17321"/>
                      <a:pt x="13644" y="17321"/>
                    </a:cubicBezTo>
                    <a:cubicBezTo>
                      <a:pt x="13760" y="17321"/>
                      <a:pt x="13874" y="17309"/>
                      <a:pt x="13986" y="17285"/>
                    </a:cubicBezTo>
                    <a:cubicBezTo>
                      <a:pt x="16204" y="17100"/>
                      <a:pt x="16574" y="13864"/>
                      <a:pt x="16851" y="12201"/>
                    </a:cubicBezTo>
                    <a:cubicBezTo>
                      <a:pt x="17129" y="10722"/>
                      <a:pt x="17267" y="9196"/>
                      <a:pt x="17313" y="7671"/>
                    </a:cubicBezTo>
                    <a:cubicBezTo>
                      <a:pt x="17360" y="6839"/>
                      <a:pt x="17221" y="5961"/>
                      <a:pt x="16897" y="5176"/>
                    </a:cubicBezTo>
                    <a:cubicBezTo>
                      <a:pt x="16482" y="4297"/>
                      <a:pt x="15834" y="3604"/>
                      <a:pt x="15003" y="3096"/>
                    </a:cubicBezTo>
                    <a:cubicBezTo>
                      <a:pt x="14171" y="2587"/>
                      <a:pt x="9872" y="2356"/>
                      <a:pt x="9041" y="1894"/>
                    </a:cubicBezTo>
                    <a:cubicBezTo>
                      <a:pt x="7519" y="1021"/>
                      <a:pt x="4935" y="1"/>
                      <a:pt x="2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7" name="Google Shape;5777;p121"/>
              <p:cNvSpPr/>
              <p:nvPr/>
            </p:nvSpPr>
            <p:spPr>
              <a:xfrm>
                <a:off x="3278500" y="584250"/>
                <a:ext cx="91875" cy="1141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4567" extrusionOk="0">
                    <a:moveTo>
                      <a:pt x="2076" y="1"/>
                    </a:moveTo>
                    <a:cubicBezTo>
                      <a:pt x="1436" y="1"/>
                      <a:pt x="999" y="786"/>
                      <a:pt x="740" y="1453"/>
                    </a:cubicBezTo>
                    <a:lnTo>
                      <a:pt x="0" y="3024"/>
                    </a:lnTo>
                    <a:cubicBezTo>
                      <a:pt x="277" y="3671"/>
                      <a:pt x="647" y="4457"/>
                      <a:pt x="1294" y="4550"/>
                    </a:cubicBezTo>
                    <a:cubicBezTo>
                      <a:pt x="1363" y="4561"/>
                      <a:pt x="1431" y="4567"/>
                      <a:pt x="1498" y="4567"/>
                    </a:cubicBezTo>
                    <a:cubicBezTo>
                      <a:pt x="2778" y="4567"/>
                      <a:pt x="3675" y="2539"/>
                      <a:pt x="3235" y="1222"/>
                    </a:cubicBezTo>
                    <a:cubicBezTo>
                      <a:pt x="3143" y="806"/>
                      <a:pt x="2912" y="436"/>
                      <a:pt x="2588" y="159"/>
                    </a:cubicBezTo>
                    <a:cubicBezTo>
                      <a:pt x="2405" y="49"/>
                      <a:pt x="2234" y="1"/>
                      <a:pt x="2076" y="1"/>
                    </a:cubicBezTo>
                    <a:close/>
                  </a:path>
                </a:pathLst>
              </a:custGeom>
              <a:solidFill>
                <a:srgbClr val="F49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8" name="Google Shape;5778;p121"/>
              <p:cNvSpPr/>
              <p:nvPr/>
            </p:nvSpPr>
            <p:spPr>
              <a:xfrm>
                <a:off x="3065900" y="554700"/>
                <a:ext cx="45075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3837" fill="none" extrusionOk="0">
                    <a:moveTo>
                      <a:pt x="1525" y="1"/>
                    </a:moveTo>
                    <a:cubicBezTo>
                      <a:pt x="1525" y="1"/>
                      <a:pt x="0" y="2496"/>
                      <a:pt x="185" y="3143"/>
                    </a:cubicBezTo>
                    <a:cubicBezTo>
                      <a:pt x="324" y="3837"/>
                      <a:pt x="1803" y="3606"/>
                      <a:pt x="1803" y="3606"/>
                    </a:cubicBezTo>
                  </a:path>
                </a:pathLst>
              </a:custGeom>
              <a:noFill/>
              <a:ln w="10400" cap="flat" cmpd="sng">
                <a:solidFill>
                  <a:srgbClr val="C45F47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9" name="Google Shape;5779;p121"/>
              <p:cNvSpPr/>
              <p:nvPr/>
            </p:nvSpPr>
            <p:spPr>
              <a:xfrm>
                <a:off x="3057800" y="671400"/>
                <a:ext cx="94775" cy="61275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2451" extrusionOk="0">
                    <a:moveTo>
                      <a:pt x="1" y="1"/>
                    </a:moveTo>
                    <a:cubicBezTo>
                      <a:pt x="1" y="1"/>
                      <a:pt x="139" y="2450"/>
                      <a:pt x="1988" y="2450"/>
                    </a:cubicBezTo>
                    <a:cubicBezTo>
                      <a:pt x="3790" y="2450"/>
                      <a:pt x="3790" y="278"/>
                      <a:pt x="3790" y="27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0" name="Google Shape;5780;p121"/>
              <p:cNvSpPr/>
              <p:nvPr/>
            </p:nvSpPr>
            <p:spPr>
              <a:xfrm>
                <a:off x="3055500" y="532300"/>
                <a:ext cx="150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07" extrusionOk="0">
                    <a:moveTo>
                      <a:pt x="398" y="0"/>
                    </a:moveTo>
                    <a:cubicBezTo>
                      <a:pt x="373" y="0"/>
                      <a:pt x="348" y="6"/>
                      <a:pt x="324" y="18"/>
                    </a:cubicBezTo>
                    <a:cubicBezTo>
                      <a:pt x="277" y="65"/>
                      <a:pt x="231" y="111"/>
                      <a:pt x="231" y="157"/>
                    </a:cubicBezTo>
                    <a:lnTo>
                      <a:pt x="185" y="157"/>
                    </a:lnTo>
                    <a:lnTo>
                      <a:pt x="93" y="434"/>
                    </a:lnTo>
                    <a:cubicBezTo>
                      <a:pt x="93" y="527"/>
                      <a:pt x="46" y="619"/>
                      <a:pt x="0" y="712"/>
                    </a:cubicBezTo>
                    <a:cubicBezTo>
                      <a:pt x="0" y="804"/>
                      <a:pt x="0" y="850"/>
                      <a:pt x="0" y="897"/>
                    </a:cubicBezTo>
                    <a:cubicBezTo>
                      <a:pt x="46" y="943"/>
                      <a:pt x="93" y="989"/>
                      <a:pt x="139" y="989"/>
                    </a:cubicBezTo>
                    <a:cubicBezTo>
                      <a:pt x="173" y="1001"/>
                      <a:pt x="208" y="1006"/>
                      <a:pt x="241" y="1006"/>
                    </a:cubicBezTo>
                    <a:cubicBezTo>
                      <a:pt x="338" y="1006"/>
                      <a:pt x="416" y="954"/>
                      <a:pt x="416" y="850"/>
                    </a:cubicBezTo>
                    <a:cubicBezTo>
                      <a:pt x="416" y="758"/>
                      <a:pt x="462" y="665"/>
                      <a:pt x="509" y="573"/>
                    </a:cubicBezTo>
                    <a:cubicBezTo>
                      <a:pt x="509" y="434"/>
                      <a:pt x="601" y="388"/>
                      <a:pt x="601" y="250"/>
                    </a:cubicBezTo>
                    <a:cubicBezTo>
                      <a:pt x="601" y="203"/>
                      <a:pt x="601" y="157"/>
                      <a:pt x="601" y="111"/>
                    </a:cubicBezTo>
                    <a:cubicBezTo>
                      <a:pt x="533" y="43"/>
                      <a:pt x="466" y="0"/>
                      <a:pt x="398" y="0"/>
                    </a:cubicBezTo>
                    <a:close/>
                  </a:path>
                </a:pathLst>
              </a:custGeom>
              <a:solidFill>
                <a:srgbClr val="212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1" name="Google Shape;5781;p121"/>
              <p:cNvSpPr/>
              <p:nvPr/>
            </p:nvSpPr>
            <p:spPr>
              <a:xfrm>
                <a:off x="3052025" y="493475"/>
                <a:ext cx="4277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01" fill="none" extrusionOk="0">
                    <a:moveTo>
                      <a:pt x="1711" y="601"/>
                    </a:moveTo>
                    <a:cubicBezTo>
                      <a:pt x="1295" y="92"/>
                      <a:pt x="509" y="0"/>
                      <a:pt x="1" y="462"/>
                    </a:cubicBezTo>
                  </a:path>
                </a:pathLst>
              </a:custGeom>
              <a:noFill/>
              <a:ln w="69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2" name="Google Shape;5782;p121"/>
              <p:cNvSpPr/>
              <p:nvPr/>
            </p:nvSpPr>
            <p:spPr>
              <a:xfrm>
                <a:off x="3182600" y="560475"/>
                <a:ext cx="15025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018" extrusionOk="0">
                    <a:moveTo>
                      <a:pt x="416" y="1"/>
                    </a:moveTo>
                    <a:cubicBezTo>
                      <a:pt x="324" y="1"/>
                      <a:pt x="231" y="47"/>
                      <a:pt x="185" y="139"/>
                    </a:cubicBezTo>
                    <a:cubicBezTo>
                      <a:pt x="185" y="232"/>
                      <a:pt x="139" y="324"/>
                      <a:pt x="139" y="417"/>
                    </a:cubicBezTo>
                    <a:cubicBezTo>
                      <a:pt x="93" y="509"/>
                      <a:pt x="46" y="602"/>
                      <a:pt x="46" y="740"/>
                    </a:cubicBezTo>
                    <a:cubicBezTo>
                      <a:pt x="0" y="833"/>
                      <a:pt x="93" y="971"/>
                      <a:pt x="231" y="1017"/>
                    </a:cubicBezTo>
                    <a:cubicBezTo>
                      <a:pt x="324" y="1017"/>
                      <a:pt x="462" y="971"/>
                      <a:pt x="508" y="833"/>
                    </a:cubicBezTo>
                    <a:cubicBezTo>
                      <a:pt x="508" y="740"/>
                      <a:pt x="508" y="648"/>
                      <a:pt x="555" y="555"/>
                    </a:cubicBezTo>
                    <a:cubicBezTo>
                      <a:pt x="555" y="417"/>
                      <a:pt x="601" y="324"/>
                      <a:pt x="601" y="186"/>
                    </a:cubicBezTo>
                    <a:cubicBezTo>
                      <a:pt x="601" y="139"/>
                      <a:pt x="555" y="93"/>
                      <a:pt x="555" y="47"/>
                    </a:cubicBezTo>
                    <a:cubicBezTo>
                      <a:pt x="508" y="1"/>
                      <a:pt x="462" y="1"/>
                      <a:pt x="416" y="1"/>
                    </a:cubicBezTo>
                    <a:close/>
                  </a:path>
                </a:pathLst>
              </a:custGeom>
              <a:solidFill>
                <a:srgbClr val="212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3" name="Google Shape;5783;p121"/>
              <p:cNvSpPr/>
              <p:nvPr/>
            </p:nvSpPr>
            <p:spPr>
              <a:xfrm>
                <a:off x="3180275" y="510800"/>
                <a:ext cx="55500" cy="312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249" fill="none" extrusionOk="0">
                    <a:moveTo>
                      <a:pt x="1" y="370"/>
                    </a:moveTo>
                    <a:cubicBezTo>
                      <a:pt x="1" y="370"/>
                      <a:pt x="1064" y="0"/>
                      <a:pt x="2219" y="1248"/>
                    </a:cubicBezTo>
                  </a:path>
                </a:pathLst>
              </a:custGeom>
              <a:noFill/>
              <a:ln w="69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4" name="Google Shape;5784;p121"/>
              <p:cNvSpPr/>
              <p:nvPr/>
            </p:nvSpPr>
            <p:spPr>
              <a:xfrm>
                <a:off x="3301600" y="4152725"/>
                <a:ext cx="776475" cy="1018750"/>
              </a:xfrm>
              <a:custGeom>
                <a:avLst/>
                <a:gdLst/>
                <a:ahLst/>
                <a:cxnLst/>
                <a:rect l="l" t="t" r="r" b="b"/>
                <a:pathLst>
                  <a:path w="31059" h="40750" extrusionOk="0">
                    <a:moveTo>
                      <a:pt x="11416" y="1"/>
                    </a:moveTo>
                    <a:lnTo>
                      <a:pt x="0" y="11740"/>
                    </a:lnTo>
                    <a:lnTo>
                      <a:pt x="15576" y="27084"/>
                    </a:lnTo>
                    <a:lnTo>
                      <a:pt x="12710" y="39286"/>
                    </a:lnTo>
                    <a:cubicBezTo>
                      <a:pt x="12525" y="39702"/>
                      <a:pt x="12710" y="40210"/>
                      <a:pt x="13080" y="40487"/>
                    </a:cubicBezTo>
                    <a:cubicBezTo>
                      <a:pt x="13277" y="40664"/>
                      <a:pt x="13523" y="40749"/>
                      <a:pt x="13774" y="40749"/>
                    </a:cubicBezTo>
                    <a:cubicBezTo>
                      <a:pt x="14113" y="40749"/>
                      <a:pt x="14459" y="40594"/>
                      <a:pt x="14698" y="40302"/>
                    </a:cubicBezTo>
                    <a:lnTo>
                      <a:pt x="31058" y="19597"/>
                    </a:lnTo>
                    <a:lnTo>
                      <a:pt x="25651" y="15622"/>
                    </a:lnTo>
                    <a:lnTo>
                      <a:pt x="11416" y="1"/>
                    </a:lnTo>
                    <a:close/>
                  </a:path>
                </a:pathLst>
              </a:custGeom>
              <a:solidFill>
                <a:srgbClr val="FFCB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5" name="Google Shape;5785;p121"/>
              <p:cNvSpPr/>
              <p:nvPr/>
            </p:nvSpPr>
            <p:spPr>
              <a:xfrm>
                <a:off x="3604325" y="4537500"/>
                <a:ext cx="543075" cy="715700"/>
              </a:xfrm>
              <a:custGeom>
                <a:avLst/>
                <a:gdLst/>
                <a:ahLst/>
                <a:cxnLst/>
                <a:rect l="l" t="t" r="r" b="b"/>
                <a:pathLst>
                  <a:path w="21723" h="28628" extrusionOk="0">
                    <a:moveTo>
                      <a:pt x="13357" y="0"/>
                    </a:moveTo>
                    <a:cubicBezTo>
                      <a:pt x="13357" y="0"/>
                      <a:pt x="9706" y="8088"/>
                      <a:pt x="3467" y="11647"/>
                    </a:cubicBezTo>
                    <a:lnTo>
                      <a:pt x="139" y="24357"/>
                    </a:lnTo>
                    <a:cubicBezTo>
                      <a:pt x="0" y="24865"/>
                      <a:pt x="416" y="26113"/>
                      <a:pt x="925" y="26806"/>
                    </a:cubicBezTo>
                    <a:cubicBezTo>
                      <a:pt x="966" y="26848"/>
                      <a:pt x="2708" y="28627"/>
                      <a:pt x="3315" y="28627"/>
                    </a:cubicBezTo>
                    <a:cubicBezTo>
                      <a:pt x="3379" y="28627"/>
                      <a:pt x="3431" y="28607"/>
                      <a:pt x="3467" y="28563"/>
                    </a:cubicBezTo>
                    <a:lnTo>
                      <a:pt x="21538" y="5177"/>
                    </a:lnTo>
                    <a:cubicBezTo>
                      <a:pt x="21722" y="4945"/>
                      <a:pt x="21676" y="4576"/>
                      <a:pt x="21445" y="4391"/>
                    </a:cubicBezTo>
                    <a:lnTo>
                      <a:pt x="133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6" name="Google Shape;5786;p121"/>
              <p:cNvSpPr/>
              <p:nvPr/>
            </p:nvSpPr>
            <p:spPr>
              <a:xfrm>
                <a:off x="3660925" y="4888750"/>
                <a:ext cx="832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3329" h="417" fill="none" extrusionOk="0">
                    <a:moveTo>
                      <a:pt x="1" y="0"/>
                    </a:moveTo>
                    <a:cubicBezTo>
                      <a:pt x="1110" y="0"/>
                      <a:pt x="2219" y="139"/>
                      <a:pt x="3329" y="416"/>
                    </a:cubicBezTo>
                  </a:path>
                </a:pathLst>
              </a:custGeom>
              <a:noFill/>
              <a:ln w="10400" cap="flat" cmpd="sng">
                <a:solidFill>
                  <a:srgbClr val="931C33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7" name="Google Shape;5787;p121"/>
              <p:cNvSpPr/>
              <p:nvPr/>
            </p:nvSpPr>
            <p:spPr>
              <a:xfrm>
                <a:off x="3655150" y="4932650"/>
                <a:ext cx="693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371" fill="none" extrusionOk="0">
                    <a:moveTo>
                      <a:pt x="1" y="1"/>
                    </a:moveTo>
                    <a:cubicBezTo>
                      <a:pt x="971" y="1"/>
                      <a:pt x="1896" y="139"/>
                      <a:pt x="2774" y="370"/>
                    </a:cubicBezTo>
                  </a:path>
                </a:pathLst>
              </a:custGeom>
              <a:noFill/>
              <a:ln w="10400" cap="flat" cmpd="sng">
                <a:solidFill>
                  <a:srgbClr val="931C33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8" name="Google Shape;5788;p121"/>
              <p:cNvSpPr/>
              <p:nvPr/>
            </p:nvSpPr>
            <p:spPr>
              <a:xfrm>
                <a:off x="3649375" y="4967325"/>
                <a:ext cx="6357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370" fill="none" extrusionOk="0">
                    <a:moveTo>
                      <a:pt x="1" y="0"/>
                    </a:moveTo>
                    <a:cubicBezTo>
                      <a:pt x="833" y="46"/>
                      <a:pt x="1711" y="185"/>
                      <a:pt x="2543" y="370"/>
                    </a:cubicBezTo>
                  </a:path>
                </a:pathLst>
              </a:custGeom>
              <a:noFill/>
              <a:ln w="10400" cap="flat" cmpd="sng">
                <a:solidFill>
                  <a:srgbClr val="931C33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9" name="Google Shape;5789;p121"/>
              <p:cNvSpPr/>
              <p:nvPr/>
            </p:nvSpPr>
            <p:spPr>
              <a:xfrm>
                <a:off x="3644750" y="4628775"/>
                <a:ext cx="465675" cy="596225"/>
              </a:xfrm>
              <a:custGeom>
                <a:avLst/>
                <a:gdLst/>
                <a:ahLst/>
                <a:cxnLst/>
                <a:rect l="l" t="t" r="r" b="b"/>
                <a:pathLst>
                  <a:path w="18627" h="23849" fill="none" extrusionOk="0">
                    <a:moveTo>
                      <a:pt x="18626" y="0"/>
                    </a:moveTo>
                    <a:lnTo>
                      <a:pt x="1" y="23849"/>
                    </a:lnTo>
                  </a:path>
                </a:pathLst>
              </a:custGeom>
              <a:noFill/>
              <a:ln w="10400" cap="flat" cmpd="sng">
                <a:solidFill>
                  <a:schemeClr val="accent1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0" name="Google Shape;5790;p121"/>
              <p:cNvSpPr/>
              <p:nvPr/>
            </p:nvSpPr>
            <p:spPr>
              <a:xfrm>
                <a:off x="3911675" y="4576775"/>
                <a:ext cx="98225" cy="219550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8782" fill="none" extrusionOk="0">
                    <a:moveTo>
                      <a:pt x="3929" y="1"/>
                    </a:moveTo>
                    <a:cubicBezTo>
                      <a:pt x="3697" y="370"/>
                      <a:pt x="0" y="5963"/>
                      <a:pt x="2681" y="8782"/>
                    </a:cubicBezTo>
                  </a:path>
                </a:pathLst>
              </a:custGeom>
              <a:noFill/>
              <a:ln w="10400" cap="flat" cmpd="sng">
                <a:solidFill>
                  <a:schemeClr val="accent1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1" name="Google Shape;5791;p121"/>
              <p:cNvSpPr/>
              <p:nvPr/>
            </p:nvSpPr>
            <p:spPr>
              <a:xfrm>
                <a:off x="3625125" y="5081700"/>
                <a:ext cx="11555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648" fill="none" extrusionOk="0">
                    <a:moveTo>
                      <a:pt x="0" y="1"/>
                    </a:moveTo>
                    <a:cubicBezTo>
                      <a:pt x="0" y="1"/>
                      <a:pt x="3374" y="139"/>
                      <a:pt x="4622" y="648"/>
                    </a:cubicBezTo>
                  </a:path>
                </a:pathLst>
              </a:custGeom>
              <a:noFill/>
              <a:ln w="10400" cap="flat" cmpd="sng">
                <a:solidFill>
                  <a:srgbClr val="931C33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2" name="Google Shape;5792;p121"/>
              <p:cNvSpPr/>
              <p:nvPr/>
            </p:nvSpPr>
            <p:spPr>
              <a:xfrm>
                <a:off x="2472000" y="2337550"/>
                <a:ext cx="1342625" cy="2437975"/>
              </a:xfrm>
              <a:custGeom>
                <a:avLst/>
                <a:gdLst/>
                <a:ahLst/>
                <a:cxnLst/>
                <a:rect l="l" t="t" r="r" b="b"/>
                <a:pathLst>
                  <a:path w="53705" h="97519" extrusionOk="0">
                    <a:moveTo>
                      <a:pt x="13080" y="0"/>
                    </a:moveTo>
                    <a:cubicBezTo>
                      <a:pt x="13080" y="0"/>
                      <a:pt x="1" y="40810"/>
                      <a:pt x="2727" y="55184"/>
                    </a:cubicBezTo>
                    <a:cubicBezTo>
                      <a:pt x="4021" y="61932"/>
                      <a:pt x="11693" y="68494"/>
                      <a:pt x="19781" y="76120"/>
                    </a:cubicBezTo>
                    <a:cubicBezTo>
                      <a:pt x="30920" y="86658"/>
                      <a:pt x="43167" y="97519"/>
                      <a:pt x="43167" y="97519"/>
                    </a:cubicBezTo>
                    <a:lnTo>
                      <a:pt x="53705" y="78940"/>
                    </a:lnTo>
                    <a:cubicBezTo>
                      <a:pt x="53705" y="78940"/>
                      <a:pt x="28470" y="54629"/>
                      <a:pt x="28470" y="49499"/>
                    </a:cubicBezTo>
                    <a:cubicBezTo>
                      <a:pt x="28470" y="41735"/>
                      <a:pt x="41642" y="1479"/>
                      <a:pt x="41642" y="1479"/>
                    </a:cubicBezTo>
                    <a:lnTo>
                      <a:pt x="130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3" name="Google Shape;5793;p121"/>
              <p:cNvSpPr/>
              <p:nvPr/>
            </p:nvSpPr>
            <p:spPr>
              <a:xfrm>
                <a:off x="3077450" y="2857500"/>
                <a:ext cx="681725" cy="1480125"/>
              </a:xfrm>
              <a:custGeom>
                <a:avLst/>
                <a:gdLst/>
                <a:ahLst/>
                <a:cxnLst/>
                <a:rect l="l" t="t" r="r" b="b"/>
                <a:pathLst>
                  <a:path w="27269" h="59205" fill="none" extrusionOk="0">
                    <a:moveTo>
                      <a:pt x="9244" y="0"/>
                    </a:moveTo>
                    <a:cubicBezTo>
                      <a:pt x="9244" y="0"/>
                      <a:pt x="0" y="24403"/>
                      <a:pt x="1063" y="29487"/>
                    </a:cubicBezTo>
                    <a:cubicBezTo>
                      <a:pt x="2173" y="34478"/>
                      <a:pt x="27268" y="59205"/>
                      <a:pt x="27268" y="59205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4" name="Google Shape;5794;p121"/>
              <p:cNvSpPr/>
              <p:nvPr/>
            </p:nvSpPr>
            <p:spPr>
              <a:xfrm>
                <a:off x="3156025" y="4611450"/>
                <a:ext cx="688650" cy="746425"/>
              </a:xfrm>
              <a:custGeom>
                <a:avLst/>
                <a:gdLst/>
                <a:ahLst/>
                <a:cxnLst/>
                <a:rect l="l" t="t" r="r" b="b"/>
                <a:pathLst>
                  <a:path w="27546" h="29857" extrusionOk="0">
                    <a:moveTo>
                      <a:pt x="9752" y="0"/>
                    </a:moveTo>
                    <a:lnTo>
                      <a:pt x="12155" y="22277"/>
                    </a:lnTo>
                    <a:lnTo>
                      <a:pt x="786" y="27500"/>
                    </a:lnTo>
                    <a:cubicBezTo>
                      <a:pt x="324" y="27684"/>
                      <a:pt x="0" y="28100"/>
                      <a:pt x="46" y="28609"/>
                    </a:cubicBezTo>
                    <a:cubicBezTo>
                      <a:pt x="46" y="29256"/>
                      <a:pt x="555" y="29764"/>
                      <a:pt x="1202" y="29764"/>
                    </a:cubicBezTo>
                    <a:lnTo>
                      <a:pt x="27546" y="29857"/>
                    </a:lnTo>
                    <a:lnTo>
                      <a:pt x="27361" y="23155"/>
                    </a:lnTo>
                    <a:lnTo>
                      <a:pt x="25974" y="1756"/>
                    </a:lnTo>
                    <a:lnTo>
                      <a:pt x="9752" y="0"/>
                    </a:lnTo>
                    <a:close/>
                  </a:path>
                </a:pathLst>
              </a:custGeom>
              <a:solidFill>
                <a:srgbClr val="F49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5" name="Google Shape;5795;p121"/>
              <p:cNvSpPr/>
              <p:nvPr/>
            </p:nvSpPr>
            <p:spPr>
              <a:xfrm>
                <a:off x="3117875" y="5168350"/>
                <a:ext cx="762625" cy="256550"/>
              </a:xfrm>
              <a:custGeom>
                <a:avLst/>
                <a:gdLst/>
                <a:ahLst/>
                <a:cxnLst/>
                <a:rect l="l" t="t" r="r" b="b"/>
                <a:pathLst>
                  <a:path w="30505" h="10262" extrusionOk="0">
                    <a:moveTo>
                      <a:pt x="13727" y="1"/>
                    </a:moveTo>
                    <a:lnTo>
                      <a:pt x="1665" y="5177"/>
                    </a:lnTo>
                    <a:cubicBezTo>
                      <a:pt x="1156" y="5408"/>
                      <a:pt x="648" y="6333"/>
                      <a:pt x="417" y="7211"/>
                    </a:cubicBezTo>
                    <a:cubicBezTo>
                      <a:pt x="371" y="7211"/>
                      <a:pt x="1" y="10261"/>
                      <a:pt x="556" y="10261"/>
                    </a:cubicBezTo>
                    <a:lnTo>
                      <a:pt x="29950" y="10261"/>
                    </a:lnTo>
                    <a:cubicBezTo>
                      <a:pt x="30227" y="10261"/>
                      <a:pt x="30504" y="9984"/>
                      <a:pt x="30504" y="9707"/>
                    </a:cubicBezTo>
                    <a:lnTo>
                      <a:pt x="28979" y="602"/>
                    </a:lnTo>
                    <a:cubicBezTo>
                      <a:pt x="28979" y="602"/>
                      <a:pt x="25800" y="1371"/>
                      <a:pt x="21812" y="1371"/>
                    </a:cubicBezTo>
                    <a:cubicBezTo>
                      <a:pt x="19242" y="1371"/>
                      <a:pt x="16336" y="1051"/>
                      <a:pt x="13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6" name="Google Shape;5796;p121"/>
              <p:cNvSpPr/>
              <p:nvPr/>
            </p:nvSpPr>
            <p:spPr>
              <a:xfrm>
                <a:off x="3395200" y="5175300"/>
                <a:ext cx="427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3097" fill="none" extrusionOk="0">
                    <a:moveTo>
                      <a:pt x="0" y="0"/>
                    </a:moveTo>
                    <a:cubicBezTo>
                      <a:pt x="693" y="971"/>
                      <a:pt x="1248" y="1988"/>
                      <a:pt x="1710" y="3097"/>
                    </a:cubicBezTo>
                  </a:path>
                </a:pathLst>
              </a:custGeom>
              <a:noFill/>
              <a:ln w="10400" cap="flat" cmpd="sng">
                <a:solidFill>
                  <a:schemeClr val="accent1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7" name="Google Shape;5797;p121"/>
              <p:cNvSpPr/>
              <p:nvPr/>
            </p:nvSpPr>
            <p:spPr>
              <a:xfrm>
                <a:off x="3357050" y="5204175"/>
                <a:ext cx="34700" cy="60100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2404" fill="none" extrusionOk="0">
                    <a:moveTo>
                      <a:pt x="1" y="1"/>
                    </a:moveTo>
                    <a:cubicBezTo>
                      <a:pt x="555" y="740"/>
                      <a:pt x="1018" y="1572"/>
                      <a:pt x="1387" y="2404"/>
                    </a:cubicBezTo>
                  </a:path>
                </a:pathLst>
              </a:custGeom>
              <a:noFill/>
              <a:ln w="10400" cap="flat" cmpd="sng">
                <a:solidFill>
                  <a:schemeClr val="accent1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8" name="Google Shape;5798;p121"/>
              <p:cNvSpPr/>
              <p:nvPr/>
            </p:nvSpPr>
            <p:spPr>
              <a:xfrm>
                <a:off x="3324700" y="5221500"/>
                <a:ext cx="335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2220" fill="none" extrusionOk="0">
                    <a:moveTo>
                      <a:pt x="1" y="1"/>
                    </a:moveTo>
                    <a:cubicBezTo>
                      <a:pt x="509" y="694"/>
                      <a:pt x="925" y="1434"/>
                      <a:pt x="1341" y="2219"/>
                    </a:cubicBezTo>
                  </a:path>
                </a:pathLst>
              </a:custGeom>
              <a:noFill/>
              <a:ln w="10400" cap="flat" cmpd="sng">
                <a:solidFill>
                  <a:schemeClr val="accent1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9" name="Google Shape;5799;p121"/>
              <p:cNvSpPr/>
              <p:nvPr/>
            </p:nvSpPr>
            <p:spPr>
              <a:xfrm>
                <a:off x="3123650" y="5371725"/>
                <a:ext cx="75222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30089" h="139" fill="none" extrusionOk="0">
                    <a:moveTo>
                      <a:pt x="30088" y="139"/>
                    </a:moveTo>
                    <a:lnTo>
                      <a:pt x="1" y="0"/>
                    </a:lnTo>
                  </a:path>
                </a:pathLst>
              </a:custGeom>
              <a:noFill/>
              <a:ln w="10400" cap="flat" cmpd="sng">
                <a:solidFill>
                  <a:schemeClr val="accent1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0" name="Google Shape;5800;p121"/>
              <p:cNvSpPr/>
              <p:nvPr/>
            </p:nvSpPr>
            <p:spPr>
              <a:xfrm>
                <a:off x="3663250" y="5264250"/>
                <a:ext cx="191825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4392" fill="none" extrusionOk="0">
                    <a:moveTo>
                      <a:pt x="7672" y="1"/>
                    </a:moveTo>
                    <a:cubicBezTo>
                      <a:pt x="7672" y="1"/>
                      <a:pt x="601" y="140"/>
                      <a:pt x="0" y="4392"/>
                    </a:cubicBezTo>
                  </a:path>
                </a:pathLst>
              </a:custGeom>
              <a:noFill/>
              <a:ln w="10400" cap="flat" cmpd="sng">
                <a:solidFill>
                  <a:schemeClr val="accent1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1" name="Google Shape;5801;p121"/>
              <p:cNvSpPr/>
              <p:nvPr/>
            </p:nvSpPr>
            <p:spPr>
              <a:xfrm>
                <a:off x="3220725" y="5271200"/>
                <a:ext cx="57800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4068" fill="none" extrusionOk="0">
                    <a:moveTo>
                      <a:pt x="0" y="0"/>
                    </a:moveTo>
                    <a:cubicBezTo>
                      <a:pt x="0" y="0"/>
                      <a:pt x="1941" y="2773"/>
                      <a:pt x="2311" y="4067"/>
                    </a:cubicBezTo>
                  </a:path>
                </a:pathLst>
              </a:custGeom>
              <a:noFill/>
              <a:ln w="10400" cap="flat" cmpd="sng">
                <a:solidFill>
                  <a:schemeClr val="accent1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2" name="Google Shape;5802;p121"/>
              <p:cNvSpPr/>
              <p:nvPr/>
            </p:nvSpPr>
            <p:spPr>
              <a:xfrm>
                <a:off x="2750450" y="2409175"/>
                <a:ext cx="188375" cy="129425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5177" fill="none" extrusionOk="0">
                    <a:moveTo>
                      <a:pt x="7534" y="1"/>
                    </a:moveTo>
                    <a:cubicBezTo>
                      <a:pt x="7026" y="5177"/>
                      <a:pt x="1" y="4900"/>
                      <a:pt x="1" y="4900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3" name="Google Shape;5803;p121"/>
              <p:cNvSpPr/>
              <p:nvPr/>
            </p:nvSpPr>
            <p:spPr>
              <a:xfrm>
                <a:off x="3177975" y="2308650"/>
                <a:ext cx="737175" cy="2789250"/>
              </a:xfrm>
              <a:custGeom>
                <a:avLst/>
                <a:gdLst/>
                <a:ahLst/>
                <a:cxnLst/>
                <a:rect l="l" t="t" r="r" b="b"/>
                <a:pathLst>
                  <a:path w="29487" h="111570" extrusionOk="0">
                    <a:moveTo>
                      <a:pt x="28470" y="1"/>
                    </a:moveTo>
                    <a:lnTo>
                      <a:pt x="231" y="1156"/>
                    </a:lnTo>
                    <a:cubicBezTo>
                      <a:pt x="0" y="20521"/>
                      <a:pt x="6794" y="111431"/>
                      <a:pt x="6794" y="111431"/>
                    </a:cubicBezTo>
                    <a:lnTo>
                      <a:pt x="29487" y="111570"/>
                    </a:lnTo>
                    <a:lnTo>
                      <a:pt x="27777" y="15345"/>
                    </a:lnTo>
                    <a:cubicBezTo>
                      <a:pt x="27777" y="15068"/>
                      <a:pt x="27823" y="14744"/>
                      <a:pt x="27869" y="14467"/>
                    </a:cubicBezTo>
                    <a:cubicBezTo>
                      <a:pt x="28794" y="9706"/>
                      <a:pt x="28978" y="4807"/>
                      <a:pt x="28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4" name="Google Shape;5804;p121"/>
              <p:cNvSpPr/>
              <p:nvPr/>
            </p:nvSpPr>
            <p:spPr>
              <a:xfrm>
                <a:off x="3781100" y="2347950"/>
                <a:ext cx="71675" cy="274880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109952" fill="none" extrusionOk="0">
                    <a:moveTo>
                      <a:pt x="971" y="0"/>
                    </a:moveTo>
                    <a:cubicBezTo>
                      <a:pt x="1341" y="6655"/>
                      <a:pt x="1" y="9428"/>
                      <a:pt x="232" y="13265"/>
                    </a:cubicBezTo>
                    <a:cubicBezTo>
                      <a:pt x="2866" y="59806"/>
                      <a:pt x="2450" y="109951"/>
                      <a:pt x="2450" y="109951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5" name="Google Shape;5805;p121"/>
              <p:cNvSpPr/>
              <p:nvPr/>
            </p:nvSpPr>
            <p:spPr>
              <a:xfrm>
                <a:off x="3183750" y="2381450"/>
                <a:ext cx="124800" cy="2171100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86844" fill="none" extrusionOk="0">
                    <a:moveTo>
                      <a:pt x="0" y="0"/>
                    </a:moveTo>
                    <a:cubicBezTo>
                      <a:pt x="740" y="23525"/>
                      <a:pt x="4992" y="86843"/>
                      <a:pt x="4992" y="86843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6" name="Google Shape;5806;p121"/>
              <p:cNvSpPr/>
              <p:nvPr/>
            </p:nvSpPr>
            <p:spPr>
              <a:xfrm>
                <a:off x="3509575" y="2409175"/>
                <a:ext cx="273850" cy="176800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7072" fill="none" extrusionOk="0">
                    <a:moveTo>
                      <a:pt x="1" y="1"/>
                    </a:moveTo>
                    <a:cubicBezTo>
                      <a:pt x="1988" y="5778"/>
                      <a:pt x="10954" y="7072"/>
                      <a:pt x="10954" y="7072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7" name="Google Shape;5807;p121"/>
              <p:cNvSpPr/>
              <p:nvPr/>
            </p:nvSpPr>
            <p:spPr>
              <a:xfrm>
                <a:off x="3106325" y="2409175"/>
                <a:ext cx="878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1555" fill="none" extrusionOk="0">
                    <a:moveTo>
                      <a:pt x="370" y="1"/>
                    </a:moveTo>
                    <a:cubicBezTo>
                      <a:pt x="1" y="5778"/>
                      <a:pt x="324" y="9475"/>
                      <a:pt x="648" y="10400"/>
                    </a:cubicBezTo>
                    <a:cubicBezTo>
                      <a:pt x="833" y="10954"/>
                      <a:pt x="2358" y="11185"/>
                      <a:pt x="3513" y="11555"/>
                    </a:cubicBez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8" name="Google Shape;5808;p121"/>
              <p:cNvSpPr/>
              <p:nvPr/>
            </p:nvSpPr>
            <p:spPr>
              <a:xfrm>
                <a:off x="3338575" y="4973100"/>
                <a:ext cx="575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017" h="1" fill="none" extrusionOk="0">
                    <a:moveTo>
                      <a:pt x="0" y="0"/>
                    </a:moveTo>
                    <a:lnTo>
                      <a:pt x="23017" y="0"/>
                    </a:lnTo>
                  </a:path>
                </a:pathLst>
              </a:custGeom>
              <a:noFill/>
              <a:ln w="10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9" name="Google Shape;5809;p121"/>
              <p:cNvSpPr/>
              <p:nvPr/>
            </p:nvSpPr>
            <p:spPr>
              <a:xfrm>
                <a:off x="2007525" y="976425"/>
                <a:ext cx="940525" cy="974875"/>
              </a:xfrm>
              <a:custGeom>
                <a:avLst/>
                <a:gdLst/>
                <a:ahLst/>
                <a:cxnLst/>
                <a:rect l="l" t="t" r="r" b="b"/>
                <a:pathLst>
                  <a:path w="37621" h="38995" extrusionOk="0">
                    <a:moveTo>
                      <a:pt x="9059" y="1"/>
                    </a:moveTo>
                    <a:lnTo>
                      <a:pt x="0" y="5362"/>
                    </a:lnTo>
                    <a:cubicBezTo>
                      <a:pt x="0" y="5362"/>
                      <a:pt x="12802" y="28286"/>
                      <a:pt x="18626" y="34988"/>
                    </a:cubicBezTo>
                    <a:cubicBezTo>
                      <a:pt x="20334" y="36974"/>
                      <a:pt x="22008" y="38994"/>
                      <a:pt x="24529" y="38994"/>
                    </a:cubicBezTo>
                    <a:cubicBezTo>
                      <a:pt x="24940" y="38994"/>
                      <a:pt x="25375" y="38940"/>
                      <a:pt x="25836" y="38824"/>
                    </a:cubicBezTo>
                    <a:cubicBezTo>
                      <a:pt x="32306" y="37067"/>
                      <a:pt x="37621" y="14559"/>
                      <a:pt x="37621" y="14559"/>
                    </a:cubicBezTo>
                    <a:lnTo>
                      <a:pt x="27130" y="6656"/>
                    </a:lnTo>
                    <a:lnTo>
                      <a:pt x="23802" y="16316"/>
                    </a:lnTo>
                    <a:lnTo>
                      <a:pt x="9059" y="1"/>
                    </a:lnTo>
                    <a:close/>
                  </a:path>
                </a:pathLst>
              </a:custGeom>
              <a:solidFill>
                <a:srgbClr val="F49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0" name="Google Shape;5810;p121"/>
              <p:cNvSpPr/>
              <p:nvPr/>
            </p:nvSpPr>
            <p:spPr>
              <a:xfrm>
                <a:off x="2755075" y="848175"/>
                <a:ext cx="1219000" cy="1576050"/>
              </a:xfrm>
              <a:custGeom>
                <a:avLst/>
                <a:gdLst/>
                <a:ahLst/>
                <a:cxnLst/>
                <a:rect l="l" t="t" r="r" b="b"/>
                <a:pathLst>
                  <a:path w="48760" h="63042" extrusionOk="0">
                    <a:moveTo>
                      <a:pt x="25975" y="1"/>
                    </a:moveTo>
                    <a:cubicBezTo>
                      <a:pt x="25975" y="1"/>
                      <a:pt x="23156" y="2774"/>
                      <a:pt x="19504" y="2774"/>
                    </a:cubicBezTo>
                    <a:cubicBezTo>
                      <a:pt x="14929" y="2774"/>
                      <a:pt x="14097" y="1110"/>
                      <a:pt x="14097" y="1110"/>
                    </a:cubicBezTo>
                    <a:cubicBezTo>
                      <a:pt x="14097" y="1110"/>
                      <a:pt x="3375" y="4669"/>
                      <a:pt x="2034" y="20337"/>
                    </a:cubicBezTo>
                    <a:cubicBezTo>
                      <a:pt x="1" y="44462"/>
                      <a:pt x="1" y="63041"/>
                      <a:pt x="1" y="63041"/>
                    </a:cubicBezTo>
                    <a:lnTo>
                      <a:pt x="46495" y="63041"/>
                    </a:lnTo>
                    <a:cubicBezTo>
                      <a:pt x="46495" y="63041"/>
                      <a:pt x="48760" y="4900"/>
                      <a:pt x="25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1" name="Google Shape;5811;p121"/>
              <p:cNvSpPr/>
              <p:nvPr/>
            </p:nvSpPr>
            <p:spPr>
              <a:xfrm>
                <a:off x="2959600" y="1385450"/>
                <a:ext cx="992525" cy="778625"/>
              </a:xfrm>
              <a:custGeom>
                <a:avLst/>
                <a:gdLst/>
                <a:ahLst/>
                <a:cxnLst/>
                <a:rect l="l" t="t" r="r" b="b"/>
                <a:pathLst>
                  <a:path w="39701" h="31145" extrusionOk="0">
                    <a:moveTo>
                      <a:pt x="39192" y="1"/>
                    </a:moveTo>
                    <a:lnTo>
                      <a:pt x="22369" y="833"/>
                    </a:lnTo>
                    <a:cubicBezTo>
                      <a:pt x="22369" y="833"/>
                      <a:pt x="23432" y="15530"/>
                      <a:pt x="21676" y="16454"/>
                    </a:cubicBezTo>
                    <a:cubicBezTo>
                      <a:pt x="20382" y="17194"/>
                      <a:pt x="139" y="19459"/>
                      <a:pt x="139" y="19459"/>
                    </a:cubicBezTo>
                    <a:lnTo>
                      <a:pt x="0" y="30782"/>
                    </a:lnTo>
                    <a:cubicBezTo>
                      <a:pt x="0" y="30782"/>
                      <a:pt x="5406" y="31144"/>
                      <a:pt x="12117" y="31144"/>
                    </a:cubicBezTo>
                    <a:cubicBezTo>
                      <a:pt x="22184" y="31144"/>
                      <a:pt x="35190" y="30329"/>
                      <a:pt x="37297" y="26252"/>
                    </a:cubicBezTo>
                    <a:cubicBezTo>
                      <a:pt x="39701" y="21585"/>
                      <a:pt x="39331" y="10030"/>
                      <a:pt x="39192" y="1"/>
                    </a:cubicBezTo>
                    <a:close/>
                  </a:path>
                </a:pathLst>
              </a:custGeom>
              <a:solidFill>
                <a:srgbClr val="F49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2" name="Google Shape;5812;p121"/>
              <p:cNvSpPr/>
              <p:nvPr/>
            </p:nvSpPr>
            <p:spPr>
              <a:xfrm>
                <a:off x="2581775" y="868025"/>
                <a:ext cx="525725" cy="586775"/>
              </a:xfrm>
              <a:custGeom>
                <a:avLst/>
                <a:gdLst/>
                <a:ahLst/>
                <a:cxnLst/>
                <a:rect l="l" t="t" r="r" b="b"/>
                <a:pathLst>
                  <a:path w="21029" h="23471" extrusionOk="0">
                    <a:moveTo>
                      <a:pt x="17128" y="1"/>
                    </a:moveTo>
                    <a:cubicBezTo>
                      <a:pt x="11734" y="1"/>
                      <a:pt x="7255" y="1944"/>
                      <a:pt x="5269" y="5955"/>
                    </a:cubicBezTo>
                    <a:cubicBezTo>
                      <a:pt x="3143" y="10299"/>
                      <a:pt x="0" y="18341"/>
                      <a:pt x="0" y="18341"/>
                    </a:cubicBezTo>
                    <a:lnTo>
                      <a:pt x="17008" y="23471"/>
                    </a:lnTo>
                    <a:lnTo>
                      <a:pt x="21029" y="316"/>
                    </a:lnTo>
                    <a:cubicBezTo>
                      <a:pt x="19692" y="106"/>
                      <a:pt x="18385" y="1"/>
                      <a:pt x="171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3" name="Google Shape;5813;p121"/>
              <p:cNvSpPr/>
              <p:nvPr/>
            </p:nvSpPr>
            <p:spPr>
              <a:xfrm>
                <a:off x="2652250" y="1851100"/>
                <a:ext cx="500325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20013" h="13728" extrusionOk="0">
                    <a:moveTo>
                      <a:pt x="20012" y="1"/>
                    </a:moveTo>
                    <a:cubicBezTo>
                      <a:pt x="20012" y="1"/>
                      <a:pt x="9105" y="786"/>
                      <a:pt x="4160" y="1387"/>
                    </a:cubicBezTo>
                    <a:cubicBezTo>
                      <a:pt x="2589" y="1572"/>
                      <a:pt x="879" y="2311"/>
                      <a:pt x="1479" y="3837"/>
                    </a:cubicBezTo>
                    <a:cubicBezTo>
                      <a:pt x="324" y="4530"/>
                      <a:pt x="185" y="5639"/>
                      <a:pt x="971" y="6702"/>
                    </a:cubicBezTo>
                    <a:cubicBezTo>
                      <a:pt x="0" y="7580"/>
                      <a:pt x="231" y="9105"/>
                      <a:pt x="1341" y="9660"/>
                    </a:cubicBezTo>
                    <a:cubicBezTo>
                      <a:pt x="463" y="10353"/>
                      <a:pt x="93" y="11370"/>
                      <a:pt x="1294" y="12387"/>
                    </a:cubicBezTo>
                    <a:cubicBezTo>
                      <a:pt x="2404" y="13080"/>
                      <a:pt x="3605" y="13542"/>
                      <a:pt x="4899" y="13727"/>
                    </a:cubicBezTo>
                    <a:cubicBezTo>
                      <a:pt x="5824" y="13727"/>
                      <a:pt x="4899" y="12341"/>
                      <a:pt x="3929" y="11740"/>
                    </a:cubicBezTo>
                    <a:cubicBezTo>
                      <a:pt x="4360" y="11709"/>
                      <a:pt x="4797" y="11694"/>
                      <a:pt x="5237" y="11694"/>
                    </a:cubicBezTo>
                    <a:cubicBezTo>
                      <a:pt x="6116" y="11694"/>
                      <a:pt x="7010" y="11755"/>
                      <a:pt x="7904" y="11878"/>
                    </a:cubicBezTo>
                    <a:lnTo>
                      <a:pt x="14697" y="12248"/>
                    </a:lnTo>
                    <a:lnTo>
                      <a:pt x="20012" y="1"/>
                    </a:lnTo>
                    <a:close/>
                  </a:path>
                </a:pathLst>
              </a:custGeom>
              <a:solidFill>
                <a:srgbClr val="F49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4" name="Google Shape;5814;p121"/>
              <p:cNvSpPr/>
              <p:nvPr/>
            </p:nvSpPr>
            <p:spPr>
              <a:xfrm>
                <a:off x="2685750" y="2070350"/>
                <a:ext cx="82075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937" extrusionOk="0">
                    <a:moveTo>
                      <a:pt x="2427" y="0"/>
                    </a:moveTo>
                    <a:cubicBezTo>
                      <a:pt x="2138" y="0"/>
                      <a:pt x="1849" y="35"/>
                      <a:pt x="1572" y="104"/>
                    </a:cubicBezTo>
                    <a:cubicBezTo>
                      <a:pt x="971" y="243"/>
                      <a:pt x="463" y="520"/>
                      <a:pt x="1" y="936"/>
                    </a:cubicBezTo>
                    <a:lnTo>
                      <a:pt x="1665" y="520"/>
                    </a:lnTo>
                    <a:cubicBezTo>
                      <a:pt x="2173" y="428"/>
                      <a:pt x="2728" y="289"/>
                      <a:pt x="3282" y="104"/>
                    </a:cubicBezTo>
                    <a:cubicBezTo>
                      <a:pt x="3005" y="35"/>
                      <a:pt x="2716" y="0"/>
                      <a:pt x="2427" y="0"/>
                    </a:cubicBezTo>
                    <a:close/>
                  </a:path>
                </a:pathLst>
              </a:custGeom>
              <a:solidFill>
                <a:srgbClr val="C45F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5" name="Google Shape;5815;p121"/>
              <p:cNvSpPr/>
              <p:nvPr/>
            </p:nvSpPr>
            <p:spPr>
              <a:xfrm>
                <a:off x="2673050" y="1997550"/>
                <a:ext cx="8205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937" extrusionOk="0">
                    <a:moveTo>
                      <a:pt x="2386" y="1"/>
                    </a:moveTo>
                    <a:cubicBezTo>
                      <a:pt x="2092" y="1"/>
                      <a:pt x="1803" y="35"/>
                      <a:pt x="1525" y="105"/>
                    </a:cubicBezTo>
                    <a:cubicBezTo>
                      <a:pt x="971" y="197"/>
                      <a:pt x="416" y="521"/>
                      <a:pt x="0" y="937"/>
                    </a:cubicBezTo>
                    <a:lnTo>
                      <a:pt x="1618" y="521"/>
                    </a:lnTo>
                    <a:cubicBezTo>
                      <a:pt x="2173" y="382"/>
                      <a:pt x="2681" y="290"/>
                      <a:pt x="3282" y="105"/>
                    </a:cubicBezTo>
                    <a:cubicBezTo>
                      <a:pt x="2981" y="35"/>
                      <a:pt x="2681" y="1"/>
                      <a:pt x="2386" y="1"/>
                    </a:cubicBezTo>
                    <a:close/>
                  </a:path>
                </a:pathLst>
              </a:custGeom>
              <a:solidFill>
                <a:srgbClr val="C45F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6" name="Google Shape;5816;p121"/>
              <p:cNvSpPr/>
              <p:nvPr/>
            </p:nvSpPr>
            <p:spPr>
              <a:xfrm>
                <a:off x="2692675" y="1928725"/>
                <a:ext cx="820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732" extrusionOk="0">
                    <a:moveTo>
                      <a:pt x="2306" y="1"/>
                    </a:moveTo>
                    <a:cubicBezTo>
                      <a:pt x="2068" y="1"/>
                      <a:pt x="1824" y="27"/>
                      <a:pt x="1572" y="85"/>
                    </a:cubicBezTo>
                    <a:cubicBezTo>
                      <a:pt x="1018" y="131"/>
                      <a:pt x="463" y="362"/>
                      <a:pt x="1" y="732"/>
                    </a:cubicBezTo>
                    <a:cubicBezTo>
                      <a:pt x="602" y="639"/>
                      <a:pt x="1110" y="593"/>
                      <a:pt x="1665" y="501"/>
                    </a:cubicBezTo>
                    <a:cubicBezTo>
                      <a:pt x="2219" y="408"/>
                      <a:pt x="2774" y="269"/>
                      <a:pt x="3282" y="131"/>
                    </a:cubicBezTo>
                    <a:cubicBezTo>
                      <a:pt x="2960" y="50"/>
                      <a:pt x="2638" y="1"/>
                      <a:pt x="2306" y="1"/>
                    </a:cubicBezTo>
                    <a:close/>
                  </a:path>
                </a:pathLst>
              </a:custGeom>
              <a:solidFill>
                <a:srgbClr val="C45F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7" name="Google Shape;5817;p121"/>
              <p:cNvSpPr/>
              <p:nvPr/>
            </p:nvSpPr>
            <p:spPr>
              <a:xfrm>
                <a:off x="3404425" y="847775"/>
                <a:ext cx="576600" cy="665975"/>
              </a:xfrm>
              <a:custGeom>
                <a:avLst/>
                <a:gdLst/>
                <a:ahLst/>
                <a:cxnLst/>
                <a:rect l="l" t="t" r="r" b="b"/>
                <a:pathLst>
                  <a:path w="23064" h="26639" extrusionOk="0">
                    <a:moveTo>
                      <a:pt x="926" y="1"/>
                    </a:moveTo>
                    <a:cubicBezTo>
                      <a:pt x="338" y="1"/>
                      <a:pt x="1" y="17"/>
                      <a:pt x="1" y="17"/>
                    </a:cubicBezTo>
                    <a:lnTo>
                      <a:pt x="2912" y="14945"/>
                    </a:lnTo>
                    <a:lnTo>
                      <a:pt x="3883" y="26638"/>
                    </a:lnTo>
                    <a:lnTo>
                      <a:pt x="23063" y="25436"/>
                    </a:lnTo>
                    <a:cubicBezTo>
                      <a:pt x="23063" y="25436"/>
                      <a:pt x="22647" y="15407"/>
                      <a:pt x="19366" y="7874"/>
                    </a:cubicBezTo>
                    <a:cubicBezTo>
                      <a:pt x="16211" y="539"/>
                      <a:pt x="4343" y="1"/>
                      <a:pt x="9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8" name="Google Shape;5818;p121"/>
              <p:cNvSpPr/>
              <p:nvPr/>
            </p:nvSpPr>
            <p:spPr>
              <a:xfrm>
                <a:off x="3479525" y="1246800"/>
                <a:ext cx="22000" cy="266950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678" fill="none" extrusionOk="0">
                    <a:moveTo>
                      <a:pt x="879" y="10677"/>
                    </a:moveTo>
                    <a:cubicBezTo>
                      <a:pt x="324" y="4022"/>
                      <a:pt x="1" y="1"/>
                      <a:pt x="1" y="1"/>
                    </a:cubicBezTo>
                  </a:path>
                </a:pathLst>
              </a:custGeom>
              <a:noFill/>
              <a:ln w="10400" cap="flat" cmpd="sng">
                <a:solidFill>
                  <a:schemeClr val="accent1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9" name="Google Shape;5819;p121"/>
              <p:cNvSpPr/>
              <p:nvPr/>
            </p:nvSpPr>
            <p:spPr>
              <a:xfrm>
                <a:off x="2802450" y="1135875"/>
                <a:ext cx="55500" cy="25770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0308" fill="none" extrusionOk="0">
                    <a:moveTo>
                      <a:pt x="1" y="10307"/>
                    </a:moveTo>
                    <a:cubicBezTo>
                      <a:pt x="1" y="10307"/>
                      <a:pt x="833" y="2497"/>
                      <a:pt x="2219" y="1"/>
                    </a:cubicBezTo>
                  </a:path>
                </a:pathLst>
              </a:custGeom>
              <a:noFill/>
              <a:ln w="10400" cap="flat" cmpd="sng">
                <a:solidFill>
                  <a:schemeClr val="accent1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0" name="Google Shape;5820;p121"/>
              <p:cNvSpPr/>
              <p:nvPr/>
            </p:nvSpPr>
            <p:spPr>
              <a:xfrm>
                <a:off x="2602575" y="1384300"/>
                <a:ext cx="124800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8551" fill="none" extrusionOk="0">
                    <a:moveTo>
                      <a:pt x="0" y="1"/>
                    </a:moveTo>
                    <a:cubicBezTo>
                      <a:pt x="0" y="1"/>
                      <a:pt x="4437" y="5177"/>
                      <a:pt x="4992" y="8551"/>
                    </a:cubicBezTo>
                  </a:path>
                </a:pathLst>
              </a:custGeom>
              <a:noFill/>
              <a:ln w="10400" cap="flat" cmpd="sng">
                <a:solidFill>
                  <a:srgbClr val="EF977F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1" name="Google Shape;5821;p121"/>
              <p:cNvSpPr/>
              <p:nvPr/>
            </p:nvSpPr>
            <p:spPr>
              <a:xfrm>
                <a:off x="1887350" y="764550"/>
                <a:ext cx="474900" cy="549300"/>
              </a:xfrm>
              <a:custGeom>
                <a:avLst/>
                <a:gdLst/>
                <a:ahLst/>
                <a:cxnLst/>
                <a:rect l="l" t="t" r="r" b="b"/>
                <a:pathLst>
                  <a:path w="18996" h="21972" extrusionOk="0">
                    <a:moveTo>
                      <a:pt x="4612" y="0"/>
                    </a:moveTo>
                    <a:cubicBezTo>
                      <a:pt x="4582" y="0"/>
                      <a:pt x="4554" y="6"/>
                      <a:pt x="4530" y="18"/>
                    </a:cubicBezTo>
                    <a:cubicBezTo>
                      <a:pt x="3467" y="527"/>
                      <a:pt x="7395" y="5934"/>
                      <a:pt x="7395" y="5934"/>
                    </a:cubicBezTo>
                    <a:cubicBezTo>
                      <a:pt x="7395" y="5934"/>
                      <a:pt x="3290" y="884"/>
                      <a:pt x="2121" y="884"/>
                    </a:cubicBezTo>
                    <a:cubicBezTo>
                      <a:pt x="2050" y="884"/>
                      <a:pt x="1990" y="903"/>
                      <a:pt x="1942" y="943"/>
                    </a:cubicBezTo>
                    <a:cubicBezTo>
                      <a:pt x="1433" y="1497"/>
                      <a:pt x="4761" y="5934"/>
                      <a:pt x="5824" y="7829"/>
                    </a:cubicBezTo>
                    <a:cubicBezTo>
                      <a:pt x="4551" y="6089"/>
                      <a:pt x="2186" y="3608"/>
                      <a:pt x="1379" y="3608"/>
                    </a:cubicBezTo>
                    <a:cubicBezTo>
                      <a:pt x="1307" y="3608"/>
                      <a:pt x="1248" y="3628"/>
                      <a:pt x="1202" y="3669"/>
                    </a:cubicBezTo>
                    <a:cubicBezTo>
                      <a:pt x="601" y="4224"/>
                      <a:pt x="2820" y="7321"/>
                      <a:pt x="4391" y="9770"/>
                    </a:cubicBezTo>
                    <a:cubicBezTo>
                      <a:pt x="3372" y="8454"/>
                      <a:pt x="1457" y="6202"/>
                      <a:pt x="722" y="6202"/>
                    </a:cubicBezTo>
                    <a:cubicBezTo>
                      <a:pt x="656" y="6202"/>
                      <a:pt x="600" y="6220"/>
                      <a:pt x="555" y="6258"/>
                    </a:cubicBezTo>
                    <a:cubicBezTo>
                      <a:pt x="1" y="6720"/>
                      <a:pt x="4853" y="14669"/>
                      <a:pt x="9706" y="21971"/>
                    </a:cubicBezTo>
                    <a:lnTo>
                      <a:pt x="18996" y="14207"/>
                    </a:lnTo>
                    <a:cubicBezTo>
                      <a:pt x="16426" y="11040"/>
                      <a:pt x="9890" y="1265"/>
                      <a:pt x="9030" y="1265"/>
                    </a:cubicBezTo>
                    <a:cubicBezTo>
                      <a:pt x="9024" y="1265"/>
                      <a:pt x="9018" y="1265"/>
                      <a:pt x="9013" y="1266"/>
                    </a:cubicBezTo>
                    <a:cubicBezTo>
                      <a:pt x="8181" y="1451"/>
                      <a:pt x="10261" y="5102"/>
                      <a:pt x="9568" y="5102"/>
                    </a:cubicBezTo>
                    <a:cubicBezTo>
                      <a:pt x="8942" y="5102"/>
                      <a:pt x="5506" y="0"/>
                      <a:pt x="4612" y="0"/>
                    </a:cubicBezTo>
                    <a:close/>
                  </a:path>
                </a:pathLst>
              </a:custGeom>
              <a:solidFill>
                <a:srgbClr val="F49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2" name="Google Shape;5822;p121"/>
              <p:cNvSpPr/>
              <p:nvPr/>
            </p:nvSpPr>
            <p:spPr>
              <a:xfrm>
                <a:off x="2034100" y="1029575"/>
                <a:ext cx="99375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237" fill="none" extrusionOk="0">
                    <a:moveTo>
                      <a:pt x="0" y="1"/>
                    </a:moveTo>
                    <a:cubicBezTo>
                      <a:pt x="1618" y="694"/>
                      <a:pt x="3004" y="1803"/>
                      <a:pt x="3975" y="3236"/>
                    </a:cubicBezTo>
                  </a:path>
                </a:pathLst>
              </a:custGeom>
              <a:noFill/>
              <a:ln w="10400" cap="flat" cmpd="sng">
                <a:solidFill>
                  <a:srgbClr val="C45F47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3" name="Google Shape;5823;p121"/>
              <p:cNvSpPr/>
              <p:nvPr/>
            </p:nvSpPr>
            <p:spPr>
              <a:xfrm>
                <a:off x="2148475" y="936000"/>
                <a:ext cx="5895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4345" fill="none" extrusionOk="0">
                    <a:moveTo>
                      <a:pt x="1" y="0"/>
                    </a:moveTo>
                    <a:cubicBezTo>
                      <a:pt x="139" y="1710"/>
                      <a:pt x="971" y="3282"/>
                      <a:pt x="2358" y="4345"/>
                    </a:cubicBezTo>
                  </a:path>
                </a:pathLst>
              </a:custGeom>
              <a:noFill/>
              <a:ln w="10400" cap="flat" cmpd="sng">
                <a:solidFill>
                  <a:srgbClr val="C45F47"/>
                </a:solidFill>
                <a:prstDash val="solid"/>
                <a:miter lim="462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4" name="Google Shape;5824;p121"/>
              <p:cNvSpPr/>
              <p:nvPr/>
            </p:nvSpPr>
            <p:spPr>
              <a:xfrm>
                <a:off x="2841750" y="829375"/>
                <a:ext cx="76275" cy="145925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5837" extrusionOk="0">
                    <a:moveTo>
                      <a:pt x="2304" y="0"/>
                    </a:moveTo>
                    <a:cubicBezTo>
                      <a:pt x="2090" y="0"/>
                      <a:pt x="1872" y="48"/>
                      <a:pt x="1664" y="152"/>
                    </a:cubicBezTo>
                    <a:cubicBezTo>
                      <a:pt x="555" y="845"/>
                      <a:pt x="0" y="3665"/>
                      <a:pt x="139" y="5051"/>
                    </a:cubicBezTo>
                    <a:cubicBezTo>
                      <a:pt x="185" y="5421"/>
                      <a:pt x="324" y="5837"/>
                      <a:pt x="601" y="5837"/>
                    </a:cubicBezTo>
                    <a:cubicBezTo>
                      <a:pt x="878" y="5837"/>
                      <a:pt x="1017" y="5559"/>
                      <a:pt x="1155" y="5328"/>
                    </a:cubicBezTo>
                    <a:cubicBezTo>
                      <a:pt x="1756" y="4358"/>
                      <a:pt x="2080" y="2463"/>
                      <a:pt x="2588" y="1446"/>
                    </a:cubicBezTo>
                    <a:lnTo>
                      <a:pt x="3050" y="198"/>
                    </a:lnTo>
                    <a:cubicBezTo>
                      <a:pt x="2822" y="71"/>
                      <a:pt x="2565" y="0"/>
                      <a:pt x="2304" y="0"/>
                    </a:cubicBezTo>
                    <a:close/>
                  </a:path>
                </a:pathLst>
              </a:custGeom>
              <a:solidFill>
                <a:srgbClr val="A34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5" name="Google Shape;5825;p121"/>
              <p:cNvSpPr/>
              <p:nvPr/>
            </p:nvSpPr>
            <p:spPr>
              <a:xfrm>
                <a:off x="2882175" y="821750"/>
                <a:ext cx="101700" cy="161750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6470" extrusionOk="0">
                    <a:moveTo>
                      <a:pt x="2497" y="0"/>
                    </a:moveTo>
                    <a:cubicBezTo>
                      <a:pt x="2024" y="0"/>
                      <a:pt x="1645" y="177"/>
                      <a:pt x="1433" y="365"/>
                    </a:cubicBezTo>
                    <a:cubicBezTo>
                      <a:pt x="324" y="1289"/>
                      <a:pt x="1" y="4339"/>
                      <a:pt x="278" y="5772"/>
                    </a:cubicBezTo>
                    <a:cubicBezTo>
                      <a:pt x="321" y="6121"/>
                      <a:pt x="529" y="6469"/>
                      <a:pt x="785" y="6469"/>
                    </a:cubicBezTo>
                    <a:cubicBezTo>
                      <a:pt x="801" y="6469"/>
                      <a:pt x="817" y="6468"/>
                      <a:pt x="833" y="6465"/>
                    </a:cubicBezTo>
                    <a:cubicBezTo>
                      <a:pt x="1156" y="6419"/>
                      <a:pt x="1248" y="6142"/>
                      <a:pt x="1433" y="5818"/>
                    </a:cubicBezTo>
                    <a:cubicBezTo>
                      <a:pt x="1896" y="4755"/>
                      <a:pt x="2080" y="2675"/>
                      <a:pt x="2543" y="1566"/>
                    </a:cubicBezTo>
                    <a:lnTo>
                      <a:pt x="4068" y="642"/>
                    </a:lnTo>
                    <a:cubicBezTo>
                      <a:pt x="3500" y="165"/>
                      <a:pt x="2954" y="0"/>
                      <a:pt x="2497" y="0"/>
                    </a:cubicBezTo>
                    <a:close/>
                  </a:path>
                </a:pathLst>
              </a:custGeom>
              <a:solidFill>
                <a:srgbClr val="A34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6" name="Google Shape;5826;p121"/>
              <p:cNvSpPr/>
              <p:nvPr/>
            </p:nvSpPr>
            <p:spPr>
              <a:xfrm>
                <a:off x="2923775" y="821400"/>
                <a:ext cx="83225" cy="169250"/>
              </a:xfrm>
              <a:custGeom>
                <a:avLst/>
                <a:gdLst/>
                <a:ahLst/>
                <a:cxnLst/>
                <a:rect l="l" t="t" r="r" b="b"/>
                <a:pathLst>
                  <a:path w="3329" h="6770" extrusionOk="0">
                    <a:moveTo>
                      <a:pt x="1902" y="1"/>
                    </a:moveTo>
                    <a:cubicBezTo>
                      <a:pt x="1700" y="1"/>
                      <a:pt x="1528" y="41"/>
                      <a:pt x="1433" y="147"/>
                    </a:cubicBezTo>
                    <a:cubicBezTo>
                      <a:pt x="370" y="1164"/>
                      <a:pt x="0" y="4677"/>
                      <a:pt x="416" y="6110"/>
                    </a:cubicBezTo>
                    <a:cubicBezTo>
                      <a:pt x="500" y="6402"/>
                      <a:pt x="697" y="6770"/>
                      <a:pt x="938" y="6770"/>
                    </a:cubicBezTo>
                    <a:cubicBezTo>
                      <a:pt x="964" y="6770"/>
                      <a:pt x="990" y="6765"/>
                      <a:pt x="1017" y="6757"/>
                    </a:cubicBezTo>
                    <a:cubicBezTo>
                      <a:pt x="1341" y="6710"/>
                      <a:pt x="1433" y="6387"/>
                      <a:pt x="1526" y="6110"/>
                    </a:cubicBezTo>
                    <a:cubicBezTo>
                      <a:pt x="1942" y="4954"/>
                      <a:pt x="1988" y="2874"/>
                      <a:pt x="2358" y="1719"/>
                    </a:cubicBezTo>
                    <a:lnTo>
                      <a:pt x="3328" y="332"/>
                    </a:lnTo>
                    <a:cubicBezTo>
                      <a:pt x="3328" y="332"/>
                      <a:pt x="2486" y="1"/>
                      <a:pt x="1902" y="1"/>
                    </a:cubicBezTo>
                    <a:close/>
                  </a:path>
                </a:pathLst>
              </a:custGeom>
              <a:solidFill>
                <a:srgbClr val="A34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7" name="Google Shape;5827;p121"/>
              <p:cNvSpPr/>
              <p:nvPr/>
            </p:nvSpPr>
            <p:spPr>
              <a:xfrm>
                <a:off x="2964225" y="825050"/>
                <a:ext cx="143275" cy="15867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6347" extrusionOk="0">
                    <a:moveTo>
                      <a:pt x="1856" y="1"/>
                    </a:moveTo>
                    <a:cubicBezTo>
                      <a:pt x="1418" y="1"/>
                      <a:pt x="1027" y="145"/>
                      <a:pt x="786" y="602"/>
                    </a:cubicBezTo>
                    <a:cubicBezTo>
                      <a:pt x="0" y="1943"/>
                      <a:pt x="277" y="4253"/>
                      <a:pt x="693" y="5686"/>
                    </a:cubicBezTo>
                    <a:cubicBezTo>
                      <a:pt x="777" y="5979"/>
                      <a:pt x="974" y="6346"/>
                      <a:pt x="1215" y="6346"/>
                    </a:cubicBezTo>
                    <a:cubicBezTo>
                      <a:pt x="1241" y="6346"/>
                      <a:pt x="1267" y="6342"/>
                      <a:pt x="1294" y="6333"/>
                    </a:cubicBezTo>
                    <a:cubicBezTo>
                      <a:pt x="1525" y="6287"/>
                      <a:pt x="1618" y="5964"/>
                      <a:pt x="1710" y="5686"/>
                    </a:cubicBezTo>
                    <a:cubicBezTo>
                      <a:pt x="1983" y="5049"/>
                      <a:pt x="1898" y="2033"/>
                      <a:pt x="2735" y="2033"/>
                    </a:cubicBezTo>
                    <a:cubicBezTo>
                      <a:pt x="2747" y="2033"/>
                      <a:pt x="2760" y="2034"/>
                      <a:pt x="2773" y="2035"/>
                    </a:cubicBezTo>
                    <a:cubicBezTo>
                      <a:pt x="2542" y="2543"/>
                      <a:pt x="2403" y="3098"/>
                      <a:pt x="2357" y="3699"/>
                    </a:cubicBezTo>
                    <a:cubicBezTo>
                      <a:pt x="2357" y="3838"/>
                      <a:pt x="2357" y="4022"/>
                      <a:pt x="2496" y="4069"/>
                    </a:cubicBezTo>
                    <a:cubicBezTo>
                      <a:pt x="2528" y="4090"/>
                      <a:pt x="2560" y="4099"/>
                      <a:pt x="2592" y="4099"/>
                    </a:cubicBezTo>
                    <a:cubicBezTo>
                      <a:pt x="2696" y="4099"/>
                      <a:pt x="2795" y="4001"/>
                      <a:pt x="2865" y="3930"/>
                    </a:cubicBezTo>
                    <a:cubicBezTo>
                      <a:pt x="3374" y="3422"/>
                      <a:pt x="3975" y="3006"/>
                      <a:pt x="4576" y="2636"/>
                    </a:cubicBezTo>
                    <a:cubicBezTo>
                      <a:pt x="4945" y="2405"/>
                      <a:pt x="5731" y="2035"/>
                      <a:pt x="5731" y="2035"/>
                    </a:cubicBezTo>
                    <a:cubicBezTo>
                      <a:pt x="5731" y="2035"/>
                      <a:pt x="4206" y="510"/>
                      <a:pt x="3097" y="233"/>
                    </a:cubicBezTo>
                    <a:cubicBezTo>
                      <a:pt x="2698" y="122"/>
                      <a:pt x="2258" y="1"/>
                      <a:pt x="1856" y="1"/>
                    </a:cubicBezTo>
                    <a:close/>
                  </a:path>
                </a:pathLst>
              </a:custGeom>
              <a:solidFill>
                <a:srgbClr val="A34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121"/>
              <p:cNvSpPr/>
              <p:nvPr/>
            </p:nvSpPr>
            <p:spPr>
              <a:xfrm>
                <a:off x="2966525" y="827900"/>
                <a:ext cx="2940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3174" extrusionOk="0">
                    <a:moveTo>
                      <a:pt x="1027" y="1"/>
                    </a:moveTo>
                    <a:cubicBezTo>
                      <a:pt x="1008" y="1"/>
                      <a:pt x="989" y="8"/>
                      <a:pt x="971" y="26"/>
                    </a:cubicBezTo>
                    <a:lnTo>
                      <a:pt x="1017" y="26"/>
                    </a:lnTo>
                    <a:cubicBezTo>
                      <a:pt x="509" y="303"/>
                      <a:pt x="139" y="812"/>
                      <a:pt x="47" y="1366"/>
                    </a:cubicBezTo>
                    <a:cubicBezTo>
                      <a:pt x="0" y="1690"/>
                      <a:pt x="0" y="1967"/>
                      <a:pt x="0" y="2245"/>
                    </a:cubicBezTo>
                    <a:cubicBezTo>
                      <a:pt x="0" y="2383"/>
                      <a:pt x="0" y="2568"/>
                      <a:pt x="0" y="2707"/>
                    </a:cubicBezTo>
                    <a:cubicBezTo>
                      <a:pt x="0" y="2845"/>
                      <a:pt x="0" y="2984"/>
                      <a:pt x="47" y="3123"/>
                    </a:cubicBezTo>
                    <a:cubicBezTo>
                      <a:pt x="64" y="3158"/>
                      <a:pt x="102" y="3173"/>
                      <a:pt x="142" y="3173"/>
                    </a:cubicBezTo>
                    <a:cubicBezTo>
                      <a:pt x="207" y="3173"/>
                      <a:pt x="278" y="3134"/>
                      <a:pt x="278" y="3076"/>
                    </a:cubicBezTo>
                    <a:cubicBezTo>
                      <a:pt x="324" y="2984"/>
                      <a:pt x="324" y="2845"/>
                      <a:pt x="278" y="2707"/>
                    </a:cubicBezTo>
                    <a:lnTo>
                      <a:pt x="278" y="2337"/>
                    </a:lnTo>
                    <a:cubicBezTo>
                      <a:pt x="278" y="2060"/>
                      <a:pt x="278" y="1782"/>
                      <a:pt x="324" y="1551"/>
                    </a:cubicBezTo>
                    <a:cubicBezTo>
                      <a:pt x="370" y="997"/>
                      <a:pt x="648" y="535"/>
                      <a:pt x="1063" y="211"/>
                    </a:cubicBezTo>
                    <a:cubicBezTo>
                      <a:pt x="1176" y="136"/>
                      <a:pt x="1106" y="1"/>
                      <a:pt x="1027" y="1"/>
                    </a:cubicBezTo>
                    <a:close/>
                  </a:path>
                </a:pathLst>
              </a:custGeom>
              <a:solidFill>
                <a:srgbClr val="75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121"/>
              <p:cNvSpPr/>
              <p:nvPr/>
            </p:nvSpPr>
            <p:spPr>
              <a:xfrm>
                <a:off x="2927250" y="822525"/>
                <a:ext cx="3435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3766" extrusionOk="0">
                    <a:moveTo>
                      <a:pt x="1239" y="1"/>
                    </a:moveTo>
                    <a:cubicBezTo>
                      <a:pt x="1227" y="1"/>
                      <a:pt x="1214" y="4"/>
                      <a:pt x="1202" y="10"/>
                    </a:cubicBezTo>
                    <a:cubicBezTo>
                      <a:pt x="647" y="334"/>
                      <a:pt x="277" y="888"/>
                      <a:pt x="139" y="1535"/>
                    </a:cubicBezTo>
                    <a:cubicBezTo>
                      <a:pt x="46" y="1905"/>
                      <a:pt x="0" y="2275"/>
                      <a:pt x="0" y="2644"/>
                    </a:cubicBezTo>
                    <a:lnTo>
                      <a:pt x="0" y="3153"/>
                    </a:lnTo>
                    <a:cubicBezTo>
                      <a:pt x="0" y="3338"/>
                      <a:pt x="0" y="3476"/>
                      <a:pt x="46" y="3661"/>
                    </a:cubicBezTo>
                    <a:cubicBezTo>
                      <a:pt x="69" y="3731"/>
                      <a:pt x="127" y="3765"/>
                      <a:pt x="179" y="3765"/>
                    </a:cubicBezTo>
                    <a:cubicBezTo>
                      <a:pt x="231" y="3765"/>
                      <a:pt x="277" y="3731"/>
                      <a:pt x="277" y="3661"/>
                    </a:cubicBezTo>
                    <a:cubicBezTo>
                      <a:pt x="277" y="3523"/>
                      <a:pt x="277" y="3338"/>
                      <a:pt x="277" y="3199"/>
                    </a:cubicBezTo>
                    <a:lnTo>
                      <a:pt x="277" y="2737"/>
                    </a:lnTo>
                    <a:cubicBezTo>
                      <a:pt x="324" y="2367"/>
                      <a:pt x="370" y="2044"/>
                      <a:pt x="416" y="1720"/>
                    </a:cubicBezTo>
                    <a:cubicBezTo>
                      <a:pt x="508" y="1119"/>
                      <a:pt x="832" y="565"/>
                      <a:pt x="1294" y="195"/>
                    </a:cubicBezTo>
                    <a:cubicBezTo>
                      <a:pt x="1374" y="115"/>
                      <a:pt x="1316" y="1"/>
                      <a:pt x="1239" y="1"/>
                    </a:cubicBezTo>
                    <a:close/>
                  </a:path>
                </a:pathLst>
              </a:custGeom>
              <a:solidFill>
                <a:srgbClr val="75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121"/>
              <p:cNvSpPr/>
              <p:nvPr/>
            </p:nvSpPr>
            <p:spPr>
              <a:xfrm>
                <a:off x="2882175" y="832925"/>
                <a:ext cx="35525" cy="944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3777" extrusionOk="0">
                    <a:moveTo>
                      <a:pt x="1286" y="1"/>
                    </a:moveTo>
                    <a:cubicBezTo>
                      <a:pt x="1274" y="1"/>
                      <a:pt x="1261" y="4"/>
                      <a:pt x="1248" y="10"/>
                    </a:cubicBezTo>
                    <a:lnTo>
                      <a:pt x="1248" y="56"/>
                    </a:lnTo>
                    <a:cubicBezTo>
                      <a:pt x="694" y="380"/>
                      <a:pt x="324" y="981"/>
                      <a:pt x="232" y="1628"/>
                    </a:cubicBezTo>
                    <a:cubicBezTo>
                      <a:pt x="139" y="1997"/>
                      <a:pt x="93" y="2367"/>
                      <a:pt x="93" y="2737"/>
                    </a:cubicBezTo>
                    <a:cubicBezTo>
                      <a:pt x="1" y="3060"/>
                      <a:pt x="1" y="3384"/>
                      <a:pt x="47" y="3707"/>
                    </a:cubicBezTo>
                    <a:cubicBezTo>
                      <a:pt x="70" y="3754"/>
                      <a:pt x="116" y="3777"/>
                      <a:pt x="162" y="3777"/>
                    </a:cubicBezTo>
                    <a:cubicBezTo>
                      <a:pt x="209" y="3777"/>
                      <a:pt x="255" y="3754"/>
                      <a:pt x="278" y="3707"/>
                    </a:cubicBezTo>
                    <a:cubicBezTo>
                      <a:pt x="370" y="3384"/>
                      <a:pt x="417" y="3107"/>
                      <a:pt x="417" y="2829"/>
                    </a:cubicBezTo>
                    <a:cubicBezTo>
                      <a:pt x="463" y="2460"/>
                      <a:pt x="463" y="2136"/>
                      <a:pt x="555" y="1812"/>
                    </a:cubicBezTo>
                    <a:cubicBezTo>
                      <a:pt x="601" y="1165"/>
                      <a:pt x="879" y="611"/>
                      <a:pt x="1341" y="195"/>
                    </a:cubicBezTo>
                    <a:cubicBezTo>
                      <a:pt x="1421" y="115"/>
                      <a:pt x="1363" y="1"/>
                      <a:pt x="1286" y="1"/>
                    </a:cubicBezTo>
                    <a:close/>
                  </a:path>
                </a:pathLst>
              </a:custGeom>
              <a:solidFill>
                <a:srgbClr val="75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831" name="Google Shape;5831;p121"/>
            <p:cNvCxnSpPr/>
            <p:nvPr/>
          </p:nvCxnSpPr>
          <p:spPr>
            <a:xfrm>
              <a:off x="6269800" y="4172225"/>
              <a:ext cx="141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Google Shape;1752;p65">
            <a:extLst>
              <a:ext uri="{FF2B5EF4-FFF2-40B4-BE49-F238E27FC236}">
                <a16:creationId xmlns:a16="http://schemas.microsoft.com/office/drawing/2014/main" id="{1CE93893-72C7-3D2C-8697-6C3D54199153}"/>
              </a:ext>
            </a:extLst>
          </p:cNvPr>
          <p:cNvSpPr/>
          <p:nvPr/>
        </p:nvSpPr>
        <p:spPr>
          <a:xfrm flipH="1">
            <a:off x="2632765" y="1613520"/>
            <a:ext cx="3615699" cy="2541701"/>
          </a:xfrm>
          <a:prstGeom prst="roundRect">
            <a:avLst>
              <a:gd name="adj" fmla="val 1478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 Limiter les déplacements  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 L’équilibre Pro/Perso 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 Environnement de travail 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 Rotation de managers 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 Promouvoir plus fréquemment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Eviter les profils mercenaires 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Questionnaire RH &amp; Directeurs Rech.</a:t>
            </a:r>
          </a:p>
        </p:txBody>
      </p:sp>
      <p:sp>
        <p:nvSpPr>
          <p:cNvPr id="4" name="Google Shape;1756;p65">
            <a:extLst>
              <a:ext uri="{FF2B5EF4-FFF2-40B4-BE49-F238E27FC236}">
                <a16:creationId xmlns:a16="http://schemas.microsoft.com/office/drawing/2014/main" id="{B744ACCD-1D06-38B2-2A50-6875DF91A4EA}"/>
              </a:ext>
            </a:extLst>
          </p:cNvPr>
          <p:cNvSpPr txBox="1">
            <a:spLocks/>
          </p:cNvSpPr>
          <p:nvPr/>
        </p:nvSpPr>
        <p:spPr>
          <a:xfrm flipH="1">
            <a:off x="2903963" y="2016543"/>
            <a:ext cx="3271751" cy="1979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accent5"/>
              </a:buClr>
              <a:buSzPts val="1100"/>
            </a:pPr>
            <a:endParaRPr lang="en-US" dirty="0"/>
          </a:p>
        </p:txBody>
      </p:sp>
      <p:grpSp>
        <p:nvGrpSpPr>
          <p:cNvPr id="6" name="Google Shape;11343;p137">
            <a:extLst>
              <a:ext uri="{FF2B5EF4-FFF2-40B4-BE49-F238E27FC236}">
                <a16:creationId xmlns:a16="http://schemas.microsoft.com/office/drawing/2014/main" id="{84F8C11C-F33F-8054-F638-21CF54E9EDDA}"/>
              </a:ext>
            </a:extLst>
          </p:cNvPr>
          <p:cNvGrpSpPr/>
          <p:nvPr/>
        </p:nvGrpSpPr>
        <p:grpSpPr>
          <a:xfrm>
            <a:off x="3051599" y="1801539"/>
            <a:ext cx="333226" cy="215022"/>
            <a:chOff x="5728383" y="4221698"/>
            <a:chExt cx="417128" cy="269162"/>
          </a:xfrm>
        </p:grpSpPr>
        <p:sp>
          <p:nvSpPr>
            <p:cNvPr id="7" name="Google Shape;11344;p137">
              <a:extLst>
                <a:ext uri="{FF2B5EF4-FFF2-40B4-BE49-F238E27FC236}">
                  <a16:creationId xmlns:a16="http://schemas.microsoft.com/office/drawing/2014/main" id="{3EDD78BF-4055-D991-5F26-86B8E462BCD6}"/>
                </a:ext>
              </a:extLst>
            </p:cNvPr>
            <p:cNvSpPr/>
            <p:nvPr/>
          </p:nvSpPr>
          <p:spPr>
            <a:xfrm>
              <a:off x="5728383" y="4221698"/>
              <a:ext cx="417128" cy="225260"/>
            </a:xfrm>
            <a:custGeom>
              <a:avLst/>
              <a:gdLst/>
              <a:ahLst/>
              <a:cxnLst/>
              <a:rect l="l" t="t" r="r" b="b"/>
              <a:pathLst>
                <a:path w="15877" h="8574" extrusionOk="0">
                  <a:moveTo>
                    <a:pt x="5813" y="0"/>
                  </a:moveTo>
                  <a:cubicBezTo>
                    <a:pt x="5133" y="0"/>
                    <a:pt x="4509" y="361"/>
                    <a:pt x="4169" y="943"/>
                  </a:cubicBezTo>
                  <a:lnTo>
                    <a:pt x="2498" y="3815"/>
                  </a:lnTo>
                  <a:lnTo>
                    <a:pt x="1436" y="4079"/>
                  </a:lnTo>
                  <a:cubicBezTo>
                    <a:pt x="597" y="4294"/>
                    <a:pt x="1" y="5057"/>
                    <a:pt x="1" y="5930"/>
                  </a:cubicBezTo>
                  <a:lnTo>
                    <a:pt x="1" y="7623"/>
                  </a:lnTo>
                  <a:cubicBezTo>
                    <a:pt x="1" y="8150"/>
                    <a:pt x="431" y="8573"/>
                    <a:pt x="958" y="8573"/>
                  </a:cubicBezTo>
                  <a:lnTo>
                    <a:pt x="14837" y="8573"/>
                  </a:lnTo>
                  <a:cubicBezTo>
                    <a:pt x="15364" y="8573"/>
                    <a:pt x="15787" y="8150"/>
                    <a:pt x="15787" y="7623"/>
                  </a:cubicBezTo>
                  <a:lnTo>
                    <a:pt x="15787" y="7158"/>
                  </a:lnTo>
                  <a:cubicBezTo>
                    <a:pt x="15787" y="6999"/>
                    <a:pt x="15725" y="6846"/>
                    <a:pt x="15614" y="6728"/>
                  </a:cubicBezTo>
                  <a:cubicBezTo>
                    <a:pt x="15496" y="6617"/>
                    <a:pt x="15434" y="6465"/>
                    <a:pt x="15441" y="6305"/>
                  </a:cubicBezTo>
                  <a:lnTo>
                    <a:pt x="15441" y="5084"/>
                  </a:lnTo>
                  <a:lnTo>
                    <a:pt x="15746" y="4411"/>
                  </a:lnTo>
                  <a:cubicBezTo>
                    <a:pt x="15876" y="4137"/>
                    <a:pt x="15681" y="3815"/>
                    <a:pt x="15374" y="3815"/>
                  </a:cubicBezTo>
                  <a:cubicBezTo>
                    <a:pt x="15371" y="3815"/>
                    <a:pt x="15368" y="3815"/>
                    <a:pt x="15364" y="3815"/>
                  </a:cubicBezTo>
                  <a:lnTo>
                    <a:pt x="14248" y="3815"/>
                  </a:lnTo>
                  <a:lnTo>
                    <a:pt x="11959" y="763"/>
                  </a:lnTo>
                  <a:cubicBezTo>
                    <a:pt x="11598" y="284"/>
                    <a:pt x="11036" y="0"/>
                    <a:pt x="10440" y="0"/>
                  </a:cubicBezTo>
                  <a:close/>
                </a:path>
              </a:pathLst>
            </a:custGeom>
            <a:solidFill>
              <a:srgbClr val="415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45;p137">
              <a:extLst>
                <a:ext uri="{FF2B5EF4-FFF2-40B4-BE49-F238E27FC236}">
                  <a16:creationId xmlns:a16="http://schemas.microsoft.com/office/drawing/2014/main" id="{1362DB2E-F76F-65D5-1764-348F75AB4B03}"/>
                </a:ext>
              </a:extLst>
            </p:cNvPr>
            <p:cNvSpPr/>
            <p:nvPr/>
          </p:nvSpPr>
          <p:spPr>
            <a:xfrm>
              <a:off x="5728383" y="4226059"/>
              <a:ext cx="417128" cy="220899"/>
            </a:xfrm>
            <a:custGeom>
              <a:avLst/>
              <a:gdLst/>
              <a:ahLst/>
              <a:cxnLst/>
              <a:rect l="l" t="t" r="r" b="b"/>
              <a:pathLst>
                <a:path w="15877" h="8408" extrusionOk="0">
                  <a:moveTo>
                    <a:pt x="5495" y="4363"/>
                  </a:moveTo>
                  <a:cubicBezTo>
                    <a:pt x="5182" y="4363"/>
                    <a:pt x="5182" y="4836"/>
                    <a:pt x="5495" y="4836"/>
                  </a:cubicBezTo>
                  <a:cubicBezTo>
                    <a:pt x="5502" y="4836"/>
                    <a:pt x="5508" y="4835"/>
                    <a:pt x="5515" y="4835"/>
                  </a:cubicBezTo>
                  <a:lnTo>
                    <a:pt x="6465" y="4835"/>
                  </a:lnTo>
                  <a:cubicBezTo>
                    <a:pt x="6472" y="4835"/>
                    <a:pt x="6479" y="4836"/>
                    <a:pt x="6485" y="4836"/>
                  </a:cubicBezTo>
                  <a:cubicBezTo>
                    <a:pt x="6798" y="4836"/>
                    <a:pt x="6798" y="4363"/>
                    <a:pt x="6485" y="4363"/>
                  </a:cubicBezTo>
                  <a:cubicBezTo>
                    <a:pt x="6479" y="4363"/>
                    <a:pt x="6472" y="4363"/>
                    <a:pt x="6465" y="4363"/>
                  </a:cubicBezTo>
                  <a:lnTo>
                    <a:pt x="5515" y="4363"/>
                  </a:lnTo>
                  <a:cubicBezTo>
                    <a:pt x="5508" y="4363"/>
                    <a:pt x="5502" y="4363"/>
                    <a:pt x="5495" y="4363"/>
                  </a:cubicBezTo>
                  <a:close/>
                  <a:moveTo>
                    <a:pt x="9310" y="4363"/>
                  </a:moveTo>
                  <a:cubicBezTo>
                    <a:pt x="8997" y="4363"/>
                    <a:pt x="8997" y="4836"/>
                    <a:pt x="9310" y="4836"/>
                  </a:cubicBezTo>
                  <a:cubicBezTo>
                    <a:pt x="9316" y="4836"/>
                    <a:pt x="9323" y="4835"/>
                    <a:pt x="9330" y="4835"/>
                  </a:cubicBezTo>
                  <a:lnTo>
                    <a:pt x="10280" y="4835"/>
                  </a:lnTo>
                  <a:cubicBezTo>
                    <a:pt x="10287" y="4835"/>
                    <a:pt x="10293" y="4836"/>
                    <a:pt x="10300" y="4836"/>
                  </a:cubicBezTo>
                  <a:cubicBezTo>
                    <a:pt x="10613" y="4836"/>
                    <a:pt x="10613" y="4363"/>
                    <a:pt x="10300" y="4363"/>
                  </a:cubicBezTo>
                  <a:cubicBezTo>
                    <a:pt x="10293" y="4363"/>
                    <a:pt x="10287" y="4363"/>
                    <a:pt x="10280" y="4363"/>
                  </a:cubicBezTo>
                  <a:lnTo>
                    <a:pt x="9330" y="4363"/>
                  </a:lnTo>
                  <a:cubicBezTo>
                    <a:pt x="9323" y="4363"/>
                    <a:pt x="9316" y="4363"/>
                    <a:pt x="9310" y="4363"/>
                  </a:cubicBezTo>
                  <a:close/>
                  <a:moveTo>
                    <a:pt x="13055" y="3642"/>
                  </a:moveTo>
                  <a:lnTo>
                    <a:pt x="13623" y="4405"/>
                  </a:lnTo>
                  <a:cubicBezTo>
                    <a:pt x="13714" y="4523"/>
                    <a:pt x="13859" y="4592"/>
                    <a:pt x="14005" y="4592"/>
                  </a:cubicBezTo>
                  <a:lnTo>
                    <a:pt x="14483" y="4592"/>
                  </a:lnTo>
                  <a:lnTo>
                    <a:pt x="14483" y="6139"/>
                  </a:lnTo>
                  <a:cubicBezTo>
                    <a:pt x="14483" y="6265"/>
                    <a:pt x="14384" y="6351"/>
                    <a:pt x="14277" y="6351"/>
                  </a:cubicBezTo>
                  <a:cubicBezTo>
                    <a:pt x="14237" y="6351"/>
                    <a:pt x="14195" y="6339"/>
                    <a:pt x="14157" y="6312"/>
                  </a:cubicBezTo>
                  <a:lnTo>
                    <a:pt x="14150" y="6312"/>
                  </a:lnTo>
                  <a:cubicBezTo>
                    <a:pt x="13676" y="5955"/>
                    <a:pt x="13128" y="5787"/>
                    <a:pt x="12588" y="5787"/>
                  </a:cubicBezTo>
                  <a:cubicBezTo>
                    <a:pt x="11558" y="5787"/>
                    <a:pt x="10555" y="6397"/>
                    <a:pt x="10141" y="7457"/>
                  </a:cubicBezTo>
                  <a:lnTo>
                    <a:pt x="8373" y="7457"/>
                  </a:lnTo>
                  <a:lnTo>
                    <a:pt x="8373" y="3642"/>
                  </a:lnTo>
                  <a:close/>
                  <a:moveTo>
                    <a:pt x="11216" y="1"/>
                  </a:moveTo>
                  <a:cubicBezTo>
                    <a:pt x="10946" y="340"/>
                    <a:pt x="10939" y="819"/>
                    <a:pt x="11203" y="1166"/>
                  </a:cubicBezTo>
                  <a:lnTo>
                    <a:pt x="12174" y="2470"/>
                  </a:lnTo>
                  <a:lnTo>
                    <a:pt x="10058" y="2470"/>
                  </a:lnTo>
                  <a:lnTo>
                    <a:pt x="8373" y="784"/>
                  </a:lnTo>
                  <a:lnTo>
                    <a:pt x="7415" y="784"/>
                  </a:lnTo>
                  <a:lnTo>
                    <a:pt x="7415" y="7457"/>
                  </a:lnTo>
                  <a:lnTo>
                    <a:pt x="4807" y="7457"/>
                  </a:lnTo>
                  <a:cubicBezTo>
                    <a:pt x="4391" y="6503"/>
                    <a:pt x="3507" y="6026"/>
                    <a:pt x="2623" y="6026"/>
                  </a:cubicBezTo>
                  <a:cubicBezTo>
                    <a:pt x="1740" y="6026"/>
                    <a:pt x="857" y="6503"/>
                    <a:pt x="445" y="7457"/>
                  </a:cubicBezTo>
                  <a:lnTo>
                    <a:pt x="1" y="7457"/>
                  </a:lnTo>
                  <a:cubicBezTo>
                    <a:pt x="1" y="7984"/>
                    <a:pt x="431" y="8407"/>
                    <a:pt x="958" y="8407"/>
                  </a:cubicBezTo>
                  <a:lnTo>
                    <a:pt x="14837" y="8407"/>
                  </a:lnTo>
                  <a:cubicBezTo>
                    <a:pt x="15364" y="8407"/>
                    <a:pt x="15787" y="7984"/>
                    <a:pt x="15787" y="7457"/>
                  </a:cubicBezTo>
                  <a:lnTo>
                    <a:pt x="15787" y="6985"/>
                  </a:lnTo>
                  <a:cubicBezTo>
                    <a:pt x="15787" y="6826"/>
                    <a:pt x="15725" y="6673"/>
                    <a:pt x="15614" y="6562"/>
                  </a:cubicBezTo>
                  <a:cubicBezTo>
                    <a:pt x="15496" y="6451"/>
                    <a:pt x="15434" y="6299"/>
                    <a:pt x="15441" y="6139"/>
                  </a:cubicBezTo>
                  <a:lnTo>
                    <a:pt x="15441" y="4918"/>
                  </a:lnTo>
                  <a:lnTo>
                    <a:pt x="15746" y="4245"/>
                  </a:lnTo>
                  <a:cubicBezTo>
                    <a:pt x="15876" y="3971"/>
                    <a:pt x="15681" y="3649"/>
                    <a:pt x="15374" y="3649"/>
                  </a:cubicBezTo>
                  <a:cubicBezTo>
                    <a:pt x="15371" y="3649"/>
                    <a:pt x="15368" y="3649"/>
                    <a:pt x="15364" y="3649"/>
                  </a:cubicBezTo>
                  <a:lnTo>
                    <a:pt x="14248" y="3649"/>
                  </a:lnTo>
                  <a:lnTo>
                    <a:pt x="11959" y="597"/>
                  </a:lnTo>
                  <a:cubicBezTo>
                    <a:pt x="11764" y="340"/>
                    <a:pt x="11508" y="132"/>
                    <a:pt x="11216" y="1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46;p137">
              <a:extLst>
                <a:ext uri="{FF2B5EF4-FFF2-40B4-BE49-F238E27FC236}">
                  <a16:creationId xmlns:a16="http://schemas.microsoft.com/office/drawing/2014/main" id="{03824FF3-19EA-F5DB-C4AC-C172E0374DAC}"/>
                </a:ext>
              </a:extLst>
            </p:cNvPr>
            <p:cNvSpPr/>
            <p:nvPr/>
          </p:nvSpPr>
          <p:spPr>
            <a:xfrm>
              <a:off x="5822964" y="4246657"/>
              <a:ext cx="100440" cy="75271"/>
            </a:xfrm>
            <a:custGeom>
              <a:avLst/>
              <a:gdLst/>
              <a:ahLst/>
              <a:cxnLst/>
              <a:rect l="l" t="t" r="r" b="b"/>
              <a:pathLst>
                <a:path w="3823" h="2865" extrusionOk="0">
                  <a:moveTo>
                    <a:pt x="2213" y="0"/>
                  </a:moveTo>
                  <a:cubicBezTo>
                    <a:pt x="1880" y="0"/>
                    <a:pt x="1561" y="181"/>
                    <a:pt x="1395" y="479"/>
                  </a:cubicBezTo>
                  <a:lnTo>
                    <a:pt x="1" y="2865"/>
                  </a:lnTo>
                  <a:lnTo>
                    <a:pt x="3822" y="2865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A9B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47;p137">
              <a:extLst>
                <a:ext uri="{FF2B5EF4-FFF2-40B4-BE49-F238E27FC236}">
                  <a16:creationId xmlns:a16="http://schemas.microsoft.com/office/drawing/2014/main" id="{8BEAE441-8685-67BF-167A-480316ED8688}"/>
                </a:ext>
              </a:extLst>
            </p:cNvPr>
            <p:cNvSpPr/>
            <p:nvPr/>
          </p:nvSpPr>
          <p:spPr>
            <a:xfrm>
              <a:off x="5948336" y="4246657"/>
              <a:ext cx="109924" cy="75271"/>
            </a:xfrm>
            <a:custGeom>
              <a:avLst/>
              <a:gdLst/>
              <a:ahLst/>
              <a:cxnLst/>
              <a:rect l="l" t="t" r="r" b="b"/>
              <a:pathLst>
                <a:path w="4184" h="2865" extrusionOk="0">
                  <a:moveTo>
                    <a:pt x="1" y="0"/>
                  </a:moveTo>
                  <a:lnTo>
                    <a:pt x="1" y="2865"/>
                  </a:lnTo>
                  <a:lnTo>
                    <a:pt x="3261" y="2865"/>
                  </a:lnTo>
                  <a:cubicBezTo>
                    <a:pt x="3843" y="2865"/>
                    <a:pt x="4183" y="2192"/>
                    <a:pt x="3829" y="1720"/>
                  </a:cubicBezTo>
                  <a:lnTo>
                    <a:pt x="2831" y="382"/>
                  </a:lnTo>
                  <a:cubicBezTo>
                    <a:pt x="2650" y="146"/>
                    <a:pt x="2366" y="0"/>
                    <a:pt x="2068" y="0"/>
                  </a:cubicBezTo>
                  <a:close/>
                </a:path>
              </a:pathLst>
            </a:custGeom>
            <a:solidFill>
              <a:srgbClr val="A9B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48;p137">
              <a:extLst>
                <a:ext uri="{FF2B5EF4-FFF2-40B4-BE49-F238E27FC236}">
                  <a16:creationId xmlns:a16="http://schemas.microsoft.com/office/drawing/2014/main" id="{A1DFF519-6CCC-9D81-3243-F07AA5DD2912}"/>
                </a:ext>
              </a:extLst>
            </p:cNvPr>
            <p:cNvSpPr/>
            <p:nvPr/>
          </p:nvSpPr>
          <p:spPr>
            <a:xfrm>
              <a:off x="5738787" y="4403057"/>
              <a:ext cx="102436" cy="87803"/>
            </a:xfrm>
            <a:custGeom>
              <a:avLst/>
              <a:gdLst/>
              <a:ahLst/>
              <a:cxnLst/>
              <a:rect l="l" t="t" r="r" b="b"/>
              <a:pathLst>
                <a:path w="3899" h="3342" extrusionOk="0">
                  <a:moveTo>
                    <a:pt x="2217" y="1"/>
                  </a:moveTo>
                  <a:cubicBezTo>
                    <a:pt x="1806" y="1"/>
                    <a:pt x="1388" y="152"/>
                    <a:pt x="1047" y="491"/>
                  </a:cubicBezTo>
                  <a:cubicBezTo>
                    <a:pt x="0" y="1545"/>
                    <a:pt x="742" y="3342"/>
                    <a:pt x="2227" y="3342"/>
                  </a:cubicBezTo>
                  <a:cubicBezTo>
                    <a:pt x="3149" y="3335"/>
                    <a:pt x="3898" y="2593"/>
                    <a:pt x="3898" y="1670"/>
                  </a:cubicBezTo>
                  <a:cubicBezTo>
                    <a:pt x="3898" y="666"/>
                    <a:pt x="3075" y="1"/>
                    <a:pt x="2217" y="1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49;p137">
              <a:extLst>
                <a:ext uri="{FF2B5EF4-FFF2-40B4-BE49-F238E27FC236}">
                  <a16:creationId xmlns:a16="http://schemas.microsoft.com/office/drawing/2014/main" id="{F7629576-69AA-BB35-BAF8-5B2532CBDA27}"/>
                </a:ext>
              </a:extLst>
            </p:cNvPr>
            <p:cNvSpPr/>
            <p:nvPr/>
          </p:nvSpPr>
          <p:spPr>
            <a:xfrm>
              <a:off x="5754445" y="4404108"/>
              <a:ext cx="98443" cy="86673"/>
            </a:xfrm>
            <a:custGeom>
              <a:avLst/>
              <a:gdLst/>
              <a:ahLst/>
              <a:cxnLst/>
              <a:rect l="l" t="t" r="r" b="b"/>
              <a:pathLst>
                <a:path w="3747" h="3299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1776" y="368"/>
                    <a:pt x="1839" y="832"/>
                    <a:pt x="2137" y="1131"/>
                  </a:cubicBezTo>
                  <a:lnTo>
                    <a:pt x="1131" y="2136"/>
                  </a:lnTo>
                  <a:cubicBezTo>
                    <a:pt x="949" y="1954"/>
                    <a:pt x="705" y="1860"/>
                    <a:pt x="459" y="1860"/>
                  </a:cubicBezTo>
                  <a:cubicBezTo>
                    <a:pt x="302" y="1860"/>
                    <a:pt x="144" y="1899"/>
                    <a:pt x="1" y="1977"/>
                  </a:cubicBezTo>
                  <a:cubicBezTo>
                    <a:pt x="174" y="2805"/>
                    <a:pt x="896" y="3299"/>
                    <a:pt x="1639" y="3299"/>
                  </a:cubicBezTo>
                  <a:cubicBezTo>
                    <a:pt x="2053" y="3299"/>
                    <a:pt x="2474" y="3145"/>
                    <a:pt x="2810" y="2809"/>
                  </a:cubicBezTo>
                  <a:cubicBezTo>
                    <a:pt x="3746" y="1873"/>
                    <a:pt x="3267" y="271"/>
                    <a:pt x="1977" y="0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50;p137">
              <a:extLst>
                <a:ext uri="{FF2B5EF4-FFF2-40B4-BE49-F238E27FC236}">
                  <a16:creationId xmlns:a16="http://schemas.microsoft.com/office/drawing/2014/main" id="{B81B6ECC-EA13-75D6-E09E-B223133E7D68}"/>
                </a:ext>
              </a:extLst>
            </p:cNvPr>
            <p:cNvSpPr/>
            <p:nvPr/>
          </p:nvSpPr>
          <p:spPr>
            <a:xfrm>
              <a:off x="5772311" y="4428147"/>
              <a:ext cx="43744" cy="37648"/>
            </a:xfrm>
            <a:custGeom>
              <a:avLst/>
              <a:gdLst/>
              <a:ahLst/>
              <a:cxnLst/>
              <a:rect l="l" t="t" r="r" b="b"/>
              <a:pathLst>
                <a:path w="1665" h="1433" extrusionOk="0">
                  <a:moveTo>
                    <a:pt x="951" y="1"/>
                  </a:moveTo>
                  <a:cubicBezTo>
                    <a:pt x="319" y="1"/>
                    <a:pt x="0" y="771"/>
                    <a:pt x="451" y="1221"/>
                  </a:cubicBezTo>
                  <a:cubicBezTo>
                    <a:pt x="595" y="1367"/>
                    <a:pt x="772" y="1433"/>
                    <a:pt x="947" y="1433"/>
                  </a:cubicBezTo>
                  <a:cubicBezTo>
                    <a:pt x="1313" y="1433"/>
                    <a:pt x="1665" y="1147"/>
                    <a:pt x="1665" y="715"/>
                  </a:cubicBezTo>
                  <a:cubicBezTo>
                    <a:pt x="1665" y="320"/>
                    <a:pt x="1346" y="1"/>
                    <a:pt x="951" y="1"/>
                  </a:cubicBezTo>
                  <a:close/>
                </a:path>
              </a:pathLst>
            </a:custGeom>
            <a:solidFill>
              <a:srgbClr val="CDD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51;p137">
              <a:extLst>
                <a:ext uri="{FF2B5EF4-FFF2-40B4-BE49-F238E27FC236}">
                  <a16:creationId xmlns:a16="http://schemas.microsoft.com/office/drawing/2014/main" id="{02F914E2-8924-4831-AE07-6A5DC096AFA4}"/>
                </a:ext>
              </a:extLst>
            </p:cNvPr>
            <p:cNvSpPr/>
            <p:nvPr/>
          </p:nvSpPr>
          <p:spPr>
            <a:xfrm>
              <a:off x="6000277" y="4403057"/>
              <a:ext cx="102436" cy="87803"/>
            </a:xfrm>
            <a:custGeom>
              <a:avLst/>
              <a:gdLst/>
              <a:ahLst/>
              <a:cxnLst/>
              <a:rect l="l" t="t" r="r" b="b"/>
              <a:pathLst>
                <a:path w="3899" h="3342" extrusionOk="0">
                  <a:moveTo>
                    <a:pt x="2219" y="1"/>
                  </a:moveTo>
                  <a:cubicBezTo>
                    <a:pt x="1810" y="1"/>
                    <a:pt x="1393" y="152"/>
                    <a:pt x="1055" y="491"/>
                  </a:cubicBezTo>
                  <a:cubicBezTo>
                    <a:pt x="0" y="1545"/>
                    <a:pt x="750" y="3342"/>
                    <a:pt x="2234" y="3342"/>
                  </a:cubicBezTo>
                  <a:cubicBezTo>
                    <a:pt x="3156" y="3335"/>
                    <a:pt x="3899" y="2593"/>
                    <a:pt x="3899" y="1670"/>
                  </a:cubicBezTo>
                  <a:cubicBezTo>
                    <a:pt x="3899" y="666"/>
                    <a:pt x="3076" y="1"/>
                    <a:pt x="2219" y="1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52;p137">
              <a:extLst>
                <a:ext uri="{FF2B5EF4-FFF2-40B4-BE49-F238E27FC236}">
                  <a16:creationId xmlns:a16="http://schemas.microsoft.com/office/drawing/2014/main" id="{515651F8-66D1-3B18-0C5E-CEECB62C98CD}"/>
                </a:ext>
              </a:extLst>
            </p:cNvPr>
            <p:cNvSpPr/>
            <p:nvPr/>
          </p:nvSpPr>
          <p:spPr>
            <a:xfrm>
              <a:off x="6016119" y="4404108"/>
              <a:ext cx="98443" cy="86673"/>
            </a:xfrm>
            <a:custGeom>
              <a:avLst/>
              <a:gdLst/>
              <a:ahLst/>
              <a:cxnLst/>
              <a:rect l="l" t="t" r="r" b="b"/>
              <a:pathLst>
                <a:path w="3747" h="3299" extrusionOk="0">
                  <a:moveTo>
                    <a:pt x="1971" y="0"/>
                  </a:moveTo>
                  <a:lnTo>
                    <a:pt x="1971" y="0"/>
                  </a:lnTo>
                  <a:cubicBezTo>
                    <a:pt x="1770" y="368"/>
                    <a:pt x="1839" y="832"/>
                    <a:pt x="2137" y="1131"/>
                  </a:cubicBezTo>
                  <a:lnTo>
                    <a:pt x="1125" y="2136"/>
                  </a:lnTo>
                  <a:cubicBezTo>
                    <a:pt x="943" y="1954"/>
                    <a:pt x="701" y="1860"/>
                    <a:pt x="457" y="1860"/>
                  </a:cubicBezTo>
                  <a:cubicBezTo>
                    <a:pt x="301" y="1860"/>
                    <a:pt x="144" y="1899"/>
                    <a:pt x="1" y="1977"/>
                  </a:cubicBezTo>
                  <a:cubicBezTo>
                    <a:pt x="175" y="2805"/>
                    <a:pt x="897" y="3299"/>
                    <a:pt x="1639" y="3299"/>
                  </a:cubicBezTo>
                  <a:cubicBezTo>
                    <a:pt x="2054" y="3299"/>
                    <a:pt x="2475" y="3145"/>
                    <a:pt x="2810" y="2809"/>
                  </a:cubicBezTo>
                  <a:cubicBezTo>
                    <a:pt x="3746" y="1873"/>
                    <a:pt x="3268" y="271"/>
                    <a:pt x="1971" y="0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53;p137">
              <a:extLst>
                <a:ext uri="{FF2B5EF4-FFF2-40B4-BE49-F238E27FC236}">
                  <a16:creationId xmlns:a16="http://schemas.microsoft.com/office/drawing/2014/main" id="{EE482AEB-4D5A-D14B-2260-F0C99403D6C8}"/>
                </a:ext>
              </a:extLst>
            </p:cNvPr>
            <p:cNvSpPr/>
            <p:nvPr/>
          </p:nvSpPr>
          <p:spPr>
            <a:xfrm>
              <a:off x="6033801" y="4428147"/>
              <a:ext cx="43954" cy="37648"/>
            </a:xfrm>
            <a:custGeom>
              <a:avLst/>
              <a:gdLst/>
              <a:ahLst/>
              <a:cxnLst/>
              <a:rect l="l" t="t" r="r" b="b"/>
              <a:pathLst>
                <a:path w="1673" h="1433" extrusionOk="0">
                  <a:moveTo>
                    <a:pt x="958" y="1"/>
                  </a:moveTo>
                  <a:cubicBezTo>
                    <a:pt x="320" y="1"/>
                    <a:pt x="1" y="771"/>
                    <a:pt x="452" y="1221"/>
                  </a:cubicBezTo>
                  <a:cubicBezTo>
                    <a:pt x="597" y="1367"/>
                    <a:pt x="777" y="1433"/>
                    <a:pt x="952" y="1433"/>
                  </a:cubicBezTo>
                  <a:cubicBezTo>
                    <a:pt x="1320" y="1433"/>
                    <a:pt x="1672" y="1147"/>
                    <a:pt x="1672" y="715"/>
                  </a:cubicBezTo>
                  <a:cubicBezTo>
                    <a:pt x="1672" y="320"/>
                    <a:pt x="1353" y="1"/>
                    <a:pt x="958" y="1"/>
                  </a:cubicBezTo>
                  <a:close/>
                </a:path>
              </a:pathLst>
            </a:custGeom>
            <a:solidFill>
              <a:srgbClr val="CDD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54;p137">
              <a:extLst>
                <a:ext uri="{FF2B5EF4-FFF2-40B4-BE49-F238E27FC236}">
                  <a16:creationId xmlns:a16="http://schemas.microsoft.com/office/drawing/2014/main" id="{B2041247-8A2B-78FD-CC78-CF893AE712CA}"/>
                </a:ext>
              </a:extLst>
            </p:cNvPr>
            <p:cNvSpPr/>
            <p:nvPr/>
          </p:nvSpPr>
          <p:spPr>
            <a:xfrm>
              <a:off x="5728567" y="4328469"/>
              <a:ext cx="39382" cy="49051"/>
            </a:xfrm>
            <a:custGeom>
              <a:avLst/>
              <a:gdLst/>
              <a:ahLst/>
              <a:cxnLst/>
              <a:rect l="l" t="t" r="r" b="b"/>
              <a:pathLst>
                <a:path w="1499" h="1867" extrusionOk="0">
                  <a:moveTo>
                    <a:pt x="1499" y="1"/>
                  </a:moveTo>
                  <a:lnTo>
                    <a:pt x="1429" y="15"/>
                  </a:lnTo>
                  <a:cubicBezTo>
                    <a:pt x="590" y="230"/>
                    <a:pt x="1" y="993"/>
                    <a:pt x="1" y="1866"/>
                  </a:cubicBezTo>
                  <a:lnTo>
                    <a:pt x="549" y="1866"/>
                  </a:lnTo>
                  <a:cubicBezTo>
                    <a:pt x="1076" y="1866"/>
                    <a:pt x="1499" y="1436"/>
                    <a:pt x="1499" y="909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AD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55;p137">
              <a:extLst>
                <a:ext uri="{FF2B5EF4-FFF2-40B4-BE49-F238E27FC236}">
                  <a16:creationId xmlns:a16="http://schemas.microsoft.com/office/drawing/2014/main" id="{09E87EA8-3128-D9A3-E09F-918ED718624B}"/>
                </a:ext>
              </a:extLst>
            </p:cNvPr>
            <p:cNvSpPr/>
            <p:nvPr/>
          </p:nvSpPr>
          <p:spPr>
            <a:xfrm>
              <a:off x="6109071" y="4346886"/>
              <a:ext cx="28821" cy="24985"/>
            </a:xfrm>
            <a:custGeom>
              <a:avLst/>
              <a:gdLst/>
              <a:ahLst/>
              <a:cxnLst/>
              <a:rect l="l" t="t" r="r" b="b"/>
              <a:pathLst>
                <a:path w="1097" h="951" extrusionOk="0">
                  <a:moveTo>
                    <a:pt x="0" y="0"/>
                  </a:moveTo>
                  <a:lnTo>
                    <a:pt x="0" y="950"/>
                  </a:lnTo>
                  <a:lnTo>
                    <a:pt x="951" y="950"/>
                  </a:lnTo>
                  <a:lnTo>
                    <a:pt x="951" y="319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8C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1343;p137">
            <a:extLst>
              <a:ext uri="{FF2B5EF4-FFF2-40B4-BE49-F238E27FC236}">
                <a16:creationId xmlns:a16="http://schemas.microsoft.com/office/drawing/2014/main" id="{2AF1E960-71A4-4C41-38E9-44F7813EDC06}"/>
              </a:ext>
            </a:extLst>
          </p:cNvPr>
          <p:cNvGrpSpPr/>
          <p:nvPr/>
        </p:nvGrpSpPr>
        <p:grpSpPr>
          <a:xfrm>
            <a:off x="5546098" y="1806279"/>
            <a:ext cx="333226" cy="215022"/>
            <a:chOff x="5728383" y="4221698"/>
            <a:chExt cx="417128" cy="269162"/>
          </a:xfrm>
        </p:grpSpPr>
        <p:sp>
          <p:nvSpPr>
            <p:cNvPr id="33" name="Google Shape;11344;p137">
              <a:extLst>
                <a:ext uri="{FF2B5EF4-FFF2-40B4-BE49-F238E27FC236}">
                  <a16:creationId xmlns:a16="http://schemas.microsoft.com/office/drawing/2014/main" id="{BE0B4391-350E-710A-1238-F684ACF8546E}"/>
                </a:ext>
              </a:extLst>
            </p:cNvPr>
            <p:cNvSpPr/>
            <p:nvPr/>
          </p:nvSpPr>
          <p:spPr>
            <a:xfrm>
              <a:off x="5728383" y="4221698"/>
              <a:ext cx="417128" cy="225260"/>
            </a:xfrm>
            <a:custGeom>
              <a:avLst/>
              <a:gdLst/>
              <a:ahLst/>
              <a:cxnLst/>
              <a:rect l="l" t="t" r="r" b="b"/>
              <a:pathLst>
                <a:path w="15877" h="8574" extrusionOk="0">
                  <a:moveTo>
                    <a:pt x="5813" y="0"/>
                  </a:moveTo>
                  <a:cubicBezTo>
                    <a:pt x="5133" y="0"/>
                    <a:pt x="4509" y="361"/>
                    <a:pt x="4169" y="943"/>
                  </a:cubicBezTo>
                  <a:lnTo>
                    <a:pt x="2498" y="3815"/>
                  </a:lnTo>
                  <a:lnTo>
                    <a:pt x="1436" y="4079"/>
                  </a:lnTo>
                  <a:cubicBezTo>
                    <a:pt x="597" y="4294"/>
                    <a:pt x="1" y="5057"/>
                    <a:pt x="1" y="5930"/>
                  </a:cubicBezTo>
                  <a:lnTo>
                    <a:pt x="1" y="7623"/>
                  </a:lnTo>
                  <a:cubicBezTo>
                    <a:pt x="1" y="8150"/>
                    <a:pt x="431" y="8573"/>
                    <a:pt x="958" y="8573"/>
                  </a:cubicBezTo>
                  <a:lnTo>
                    <a:pt x="14837" y="8573"/>
                  </a:lnTo>
                  <a:cubicBezTo>
                    <a:pt x="15364" y="8573"/>
                    <a:pt x="15787" y="8150"/>
                    <a:pt x="15787" y="7623"/>
                  </a:cubicBezTo>
                  <a:lnTo>
                    <a:pt x="15787" y="7158"/>
                  </a:lnTo>
                  <a:cubicBezTo>
                    <a:pt x="15787" y="6999"/>
                    <a:pt x="15725" y="6846"/>
                    <a:pt x="15614" y="6728"/>
                  </a:cubicBezTo>
                  <a:cubicBezTo>
                    <a:pt x="15496" y="6617"/>
                    <a:pt x="15434" y="6465"/>
                    <a:pt x="15441" y="6305"/>
                  </a:cubicBezTo>
                  <a:lnTo>
                    <a:pt x="15441" y="5084"/>
                  </a:lnTo>
                  <a:lnTo>
                    <a:pt x="15746" y="4411"/>
                  </a:lnTo>
                  <a:cubicBezTo>
                    <a:pt x="15876" y="4137"/>
                    <a:pt x="15681" y="3815"/>
                    <a:pt x="15374" y="3815"/>
                  </a:cubicBezTo>
                  <a:cubicBezTo>
                    <a:pt x="15371" y="3815"/>
                    <a:pt x="15368" y="3815"/>
                    <a:pt x="15364" y="3815"/>
                  </a:cubicBezTo>
                  <a:lnTo>
                    <a:pt x="14248" y="3815"/>
                  </a:lnTo>
                  <a:lnTo>
                    <a:pt x="11959" y="763"/>
                  </a:lnTo>
                  <a:cubicBezTo>
                    <a:pt x="11598" y="284"/>
                    <a:pt x="11036" y="0"/>
                    <a:pt x="10440" y="0"/>
                  </a:cubicBezTo>
                  <a:close/>
                </a:path>
              </a:pathLst>
            </a:custGeom>
            <a:solidFill>
              <a:srgbClr val="415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345;p137">
              <a:extLst>
                <a:ext uri="{FF2B5EF4-FFF2-40B4-BE49-F238E27FC236}">
                  <a16:creationId xmlns:a16="http://schemas.microsoft.com/office/drawing/2014/main" id="{9DEC25ED-DE06-7C61-596B-E0D28BBD8ADC}"/>
                </a:ext>
              </a:extLst>
            </p:cNvPr>
            <p:cNvSpPr/>
            <p:nvPr/>
          </p:nvSpPr>
          <p:spPr>
            <a:xfrm>
              <a:off x="5728383" y="4226059"/>
              <a:ext cx="417128" cy="220899"/>
            </a:xfrm>
            <a:custGeom>
              <a:avLst/>
              <a:gdLst/>
              <a:ahLst/>
              <a:cxnLst/>
              <a:rect l="l" t="t" r="r" b="b"/>
              <a:pathLst>
                <a:path w="15877" h="8408" extrusionOk="0">
                  <a:moveTo>
                    <a:pt x="5495" y="4363"/>
                  </a:moveTo>
                  <a:cubicBezTo>
                    <a:pt x="5182" y="4363"/>
                    <a:pt x="5182" y="4836"/>
                    <a:pt x="5495" y="4836"/>
                  </a:cubicBezTo>
                  <a:cubicBezTo>
                    <a:pt x="5502" y="4836"/>
                    <a:pt x="5508" y="4835"/>
                    <a:pt x="5515" y="4835"/>
                  </a:cubicBezTo>
                  <a:lnTo>
                    <a:pt x="6465" y="4835"/>
                  </a:lnTo>
                  <a:cubicBezTo>
                    <a:pt x="6472" y="4835"/>
                    <a:pt x="6479" y="4836"/>
                    <a:pt x="6485" y="4836"/>
                  </a:cubicBezTo>
                  <a:cubicBezTo>
                    <a:pt x="6798" y="4836"/>
                    <a:pt x="6798" y="4363"/>
                    <a:pt x="6485" y="4363"/>
                  </a:cubicBezTo>
                  <a:cubicBezTo>
                    <a:pt x="6479" y="4363"/>
                    <a:pt x="6472" y="4363"/>
                    <a:pt x="6465" y="4363"/>
                  </a:cubicBezTo>
                  <a:lnTo>
                    <a:pt x="5515" y="4363"/>
                  </a:lnTo>
                  <a:cubicBezTo>
                    <a:pt x="5508" y="4363"/>
                    <a:pt x="5502" y="4363"/>
                    <a:pt x="5495" y="4363"/>
                  </a:cubicBezTo>
                  <a:close/>
                  <a:moveTo>
                    <a:pt x="9310" y="4363"/>
                  </a:moveTo>
                  <a:cubicBezTo>
                    <a:pt x="8997" y="4363"/>
                    <a:pt x="8997" y="4836"/>
                    <a:pt x="9310" y="4836"/>
                  </a:cubicBezTo>
                  <a:cubicBezTo>
                    <a:pt x="9316" y="4836"/>
                    <a:pt x="9323" y="4835"/>
                    <a:pt x="9330" y="4835"/>
                  </a:cubicBezTo>
                  <a:lnTo>
                    <a:pt x="10280" y="4835"/>
                  </a:lnTo>
                  <a:cubicBezTo>
                    <a:pt x="10287" y="4835"/>
                    <a:pt x="10293" y="4836"/>
                    <a:pt x="10300" y="4836"/>
                  </a:cubicBezTo>
                  <a:cubicBezTo>
                    <a:pt x="10613" y="4836"/>
                    <a:pt x="10613" y="4363"/>
                    <a:pt x="10300" y="4363"/>
                  </a:cubicBezTo>
                  <a:cubicBezTo>
                    <a:pt x="10293" y="4363"/>
                    <a:pt x="10287" y="4363"/>
                    <a:pt x="10280" y="4363"/>
                  </a:cubicBezTo>
                  <a:lnTo>
                    <a:pt x="9330" y="4363"/>
                  </a:lnTo>
                  <a:cubicBezTo>
                    <a:pt x="9323" y="4363"/>
                    <a:pt x="9316" y="4363"/>
                    <a:pt x="9310" y="4363"/>
                  </a:cubicBezTo>
                  <a:close/>
                  <a:moveTo>
                    <a:pt x="13055" y="3642"/>
                  </a:moveTo>
                  <a:lnTo>
                    <a:pt x="13623" y="4405"/>
                  </a:lnTo>
                  <a:cubicBezTo>
                    <a:pt x="13714" y="4523"/>
                    <a:pt x="13859" y="4592"/>
                    <a:pt x="14005" y="4592"/>
                  </a:cubicBezTo>
                  <a:lnTo>
                    <a:pt x="14483" y="4592"/>
                  </a:lnTo>
                  <a:lnTo>
                    <a:pt x="14483" y="6139"/>
                  </a:lnTo>
                  <a:cubicBezTo>
                    <a:pt x="14483" y="6265"/>
                    <a:pt x="14384" y="6351"/>
                    <a:pt x="14277" y="6351"/>
                  </a:cubicBezTo>
                  <a:cubicBezTo>
                    <a:pt x="14237" y="6351"/>
                    <a:pt x="14195" y="6339"/>
                    <a:pt x="14157" y="6312"/>
                  </a:cubicBezTo>
                  <a:lnTo>
                    <a:pt x="14150" y="6312"/>
                  </a:lnTo>
                  <a:cubicBezTo>
                    <a:pt x="13676" y="5955"/>
                    <a:pt x="13128" y="5787"/>
                    <a:pt x="12588" y="5787"/>
                  </a:cubicBezTo>
                  <a:cubicBezTo>
                    <a:pt x="11558" y="5787"/>
                    <a:pt x="10555" y="6397"/>
                    <a:pt x="10141" y="7457"/>
                  </a:cubicBezTo>
                  <a:lnTo>
                    <a:pt x="8373" y="7457"/>
                  </a:lnTo>
                  <a:lnTo>
                    <a:pt x="8373" y="3642"/>
                  </a:lnTo>
                  <a:close/>
                  <a:moveTo>
                    <a:pt x="11216" y="1"/>
                  </a:moveTo>
                  <a:cubicBezTo>
                    <a:pt x="10946" y="340"/>
                    <a:pt x="10939" y="819"/>
                    <a:pt x="11203" y="1166"/>
                  </a:cubicBezTo>
                  <a:lnTo>
                    <a:pt x="12174" y="2470"/>
                  </a:lnTo>
                  <a:lnTo>
                    <a:pt x="10058" y="2470"/>
                  </a:lnTo>
                  <a:lnTo>
                    <a:pt x="8373" y="784"/>
                  </a:lnTo>
                  <a:lnTo>
                    <a:pt x="7415" y="784"/>
                  </a:lnTo>
                  <a:lnTo>
                    <a:pt x="7415" y="7457"/>
                  </a:lnTo>
                  <a:lnTo>
                    <a:pt x="4807" y="7457"/>
                  </a:lnTo>
                  <a:cubicBezTo>
                    <a:pt x="4391" y="6503"/>
                    <a:pt x="3507" y="6026"/>
                    <a:pt x="2623" y="6026"/>
                  </a:cubicBezTo>
                  <a:cubicBezTo>
                    <a:pt x="1740" y="6026"/>
                    <a:pt x="857" y="6503"/>
                    <a:pt x="445" y="7457"/>
                  </a:cubicBezTo>
                  <a:lnTo>
                    <a:pt x="1" y="7457"/>
                  </a:lnTo>
                  <a:cubicBezTo>
                    <a:pt x="1" y="7984"/>
                    <a:pt x="431" y="8407"/>
                    <a:pt x="958" y="8407"/>
                  </a:cubicBezTo>
                  <a:lnTo>
                    <a:pt x="14837" y="8407"/>
                  </a:lnTo>
                  <a:cubicBezTo>
                    <a:pt x="15364" y="8407"/>
                    <a:pt x="15787" y="7984"/>
                    <a:pt x="15787" y="7457"/>
                  </a:cubicBezTo>
                  <a:lnTo>
                    <a:pt x="15787" y="6985"/>
                  </a:lnTo>
                  <a:cubicBezTo>
                    <a:pt x="15787" y="6826"/>
                    <a:pt x="15725" y="6673"/>
                    <a:pt x="15614" y="6562"/>
                  </a:cubicBezTo>
                  <a:cubicBezTo>
                    <a:pt x="15496" y="6451"/>
                    <a:pt x="15434" y="6299"/>
                    <a:pt x="15441" y="6139"/>
                  </a:cubicBezTo>
                  <a:lnTo>
                    <a:pt x="15441" y="4918"/>
                  </a:lnTo>
                  <a:lnTo>
                    <a:pt x="15746" y="4245"/>
                  </a:lnTo>
                  <a:cubicBezTo>
                    <a:pt x="15876" y="3971"/>
                    <a:pt x="15681" y="3649"/>
                    <a:pt x="15374" y="3649"/>
                  </a:cubicBezTo>
                  <a:cubicBezTo>
                    <a:pt x="15371" y="3649"/>
                    <a:pt x="15368" y="3649"/>
                    <a:pt x="15364" y="3649"/>
                  </a:cubicBezTo>
                  <a:lnTo>
                    <a:pt x="14248" y="3649"/>
                  </a:lnTo>
                  <a:lnTo>
                    <a:pt x="11959" y="597"/>
                  </a:lnTo>
                  <a:cubicBezTo>
                    <a:pt x="11764" y="340"/>
                    <a:pt x="11508" y="132"/>
                    <a:pt x="11216" y="1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46;p137">
              <a:extLst>
                <a:ext uri="{FF2B5EF4-FFF2-40B4-BE49-F238E27FC236}">
                  <a16:creationId xmlns:a16="http://schemas.microsoft.com/office/drawing/2014/main" id="{848EE199-20F1-CF30-D204-B2645DEAB398}"/>
                </a:ext>
              </a:extLst>
            </p:cNvPr>
            <p:cNvSpPr/>
            <p:nvPr/>
          </p:nvSpPr>
          <p:spPr>
            <a:xfrm>
              <a:off x="5822964" y="4246657"/>
              <a:ext cx="100440" cy="75271"/>
            </a:xfrm>
            <a:custGeom>
              <a:avLst/>
              <a:gdLst/>
              <a:ahLst/>
              <a:cxnLst/>
              <a:rect l="l" t="t" r="r" b="b"/>
              <a:pathLst>
                <a:path w="3823" h="2865" extrusionOk="0">
                  <a:moveTo>
                    <a:pt x="2213" y="0"/>
                  </a:moveTo>
                  <a:cubicBezTo>
                    <a:pt x="1880" y="0"/>
                    <a:pt x="1561" y="181"/>
                    <a:pt x="1395" y="479"/>
                  </a:cubicBezTo>
                  <a:lnTo>
                    <a:pt x="1" y="2865"/>
                  </a:lnTo>
                  <a:lnTo>
                    <a:pt x="3822" y="2865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A9B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347;p137">
              <a:extLst>
                <a:ext uri="{FF2B5EF4-FFF2-40B4-BE49-F238E27FC236}">
                  <a16:creationId xmlns:a16="http://schemas.microsoft.com/office/drawing/2014/main" id="{64FEF12B-F939-EFC5-5D17-F33F0829CA76}"/>
                </a:ext>
              </a:extLst>
            </p:cNvPr>
            <p:cNvSpPr/>
            <p:nvPr/>
          </p:nvSpPr>
          <p:spPr>
            <a:xfrm>
              <a:off x="5948336" y="4246657"/>
              <a:ext cx="109924" cy="75271"/>
            </a:xfrm>
            <a:custGeom>
              <a:avLst/>
              <a:gdLst/>
              <a:ahLst/>
              <a:cxnLst/>
              <a:rect l="l" t="t" r="r" b="b"/>
              <a:pathLst>
                <a:path w="4184" h="2865" extrusionOk="0">
                  <a:moveTo>
                    <a:pt x="1" y="0"/>
                  </a:moveTo>
                  <a:lnTo>
                    <a:pt x="1" y="2865"/>
                  </a:lnTo>
                  <a:lnTo>
                    <a:pt x="3261" y="2865"/>
                  </a:lnTo>
                  <a:cubicBezTo>
                    <a:pt x="3843" y="2865"/>
                    <a:pt x="4183" y="2192"/>
                    <a:pt x="3829" y="1720"/>
                  </a:cubicBezTo>
                  <a:lnTo>
                    <a:pt x="2831" y="382"/>
                  </a:lnTo>
                  <a:cubicBezTo>
                    <a:pt x="2650" y="146"/>
                    <a:pt x="2366" y="0"/>
                    <a:pt x="2068" y="0"/>
                  </a:cubicBezTo>
                  <a:close/>
                </a:path>
              </a:pathLst>
            </a:custGeom>
            <a:solidFill>
              <a:srgbClr val="A9B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348;p137">
              <a:extLst>
                <a:ext uri="{FF2B5EF4-FFF2-40B4-BE49-F238E27FC236}">
                  <a16:creationId xmlns:a16="http://schemas.microsoft.com/office/drawing/2014/main" id="{299AF6D9-3C66-6A20-AF67-72FD3C69405F}"/>
                </a:ext>
              </a:extLst>
            </p:cNvPr>
            <p:cNvSpPr/>
            <p:nvPr/>
          </p:nvSpPr>
          <p:spPr>
            <a:xfrm>
              <a:off x="5738787" y="4403057"/>
              <a:ext cx="102436" cy="87803"/>
            </a:xfrm>
            <a:custGeom>
              <a:avLst/>
              <a:gdLst/>
              <a:ahLst/>
              <a:cxnLst/>
              <a:rect l="l" t="t" r="r" b="b"/>
              <a:pathLst>
                <a:path w="3899" h="3342" extrusionOk="0">
                  <a:moveTo>
                    <a:pt x="2217" y="1"/>
                  </a:moveTo>
                  <a:cubicBezTo>
                    <a:pt x="1806" y="1"/>
                    <a:pt x="1388" y="152"/>
                    <a:pt x="1047" y="491"/>
                  </a:cubicBezTo>
                  <a:cubicBezTo>
                    <a:pt x="0" y="1545"/>
                    <a:pt x="742" y="3342"/>
                    <a:pt x="2227" y="3342"/>
                  </a:cubicBezTo>
                  <a:cubicBezTo>
                    <a:pt x="3149" y="3335"/>
                    <a:pt x="3898" y="2593"/>
                    <a:pt x="3898" y="1670"/>
                  </a:cubicBezTo>
                  <a:cubicBezTo>
                    <a:pt x="3898" y="666"/>
                    <a:pt x="3075" y="1"/>
                    <a:pt x="2217" y="1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349;p137">
              <a:extLst>
                <a:ext uri="{FF2B5EF4-FFF2-40B4-BE49-F238E27FC236}">
                  <a16:creationId xmlns:a16="http://schemas.microsoft.com/office/drawing/2014/main" id="{D8BD5CFB-BBF9-D327-87CD-C7CB6AFE82D7}"/>
                </a:ext>
              </a:extLst>
            </p:cNvPr>
            <p:cNvSpPr/>
            <p:nvPr/>
          </p:nvSpPr>
          <p:spPr>
            <a:xfrm>
              <a:off x="5754445" y="4404108"/>
              <a:ext cx="98443" cy="86673"/>
            </a:xfrm>
            <a:custGeom>
              <a:avLst/>
              <a:gdLst/>
              <a:ahLst/>
              <a:cxnLst/>
              <a:rect l="l" t="t" r="r" b="b"/>
              <a:pathLst>
                <a:path w="3747" h="3299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1776" y="368"/>
                    <a:pt x="1839" y="832"/>
                    <a:pt x="2137" y="1131"/>
                  </a:cubicBezTo>
                  <a:lnTo>
                    <a:pt x="1131" y="2136"/>
                  </a:lnTo>
                  <a:cubicBezTo>
                    <a:pt x="949" y="1954"/>
                    <a:pt x="705" y="1860"/>
                    <a:pt x="459" y="1860"/>
                  </a:cubicBezTo>
                  <a:cubicBezTo>
                    <a:pt x="302" y="1860"/>
                    <a:pt x="144" y="1899"/>
                    <a:pt x="1" y="1977"/>
                  </a:cubicBezTo>
                  <a:cubicBezTo>
                    <a:pt x="174" y="2805"/>
                    <a:pt x="896" y="3299"/>
                    <a:pt x="1639" y="3299"/>
                  </a:cubicBezTo>
                  <a:cubicBezTo>
                    <a:pt x="2053" y="3299"/>
                    <a:pt x="2474" y="3145"/>
                    <a:pt x="2810" y="2809"/>
                  </a:cubicBezTo>
                  <a:cubicBezTo>
                    <a:pt x="3746" y="1873"/>
                    <a:pt x="3267" y="271"/>
                    <a:pt x="1977" y="0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350;p137">
              <a:extLst>
                <a:ext uri="{FF2B5EF4-FFF2-40B4-BE49-F238E27FC236}">
                  <a16:creationId xmlns:a16="http://schemas.microsoft.com/office/drawing/2014/main" id="{C673309B-0D25-8723-B793-68378BE1F384}"/>
                </a:ext>
              </a:extLst>
            </p:cNvPr>
            <p:cNvSpPr/>
            <p:nvPr/>
          </p:nvSpPr>
          <p:spPr>
            <a:xfrm>
              <a:off x="5772311" y="4428147"/>
              <a:ext cx="43744" cy="37648"/>
            </a:xfrm>
            <a:custGeom>
              <a:avLst/>
              <a:gdLst/>
              <a:ahLst/>
              <a:cxnLst/>
              <a:rect l="l" t="t" r="r" b="b"/>
              <a:pathLst>
                <a:path w="1665" h="1433" extrusionOk="0">
                  <a:moveTo>
                    <a:pt x="951" y="1"/>
                  </a:moveTo>
                  <a:cubicBezTo>
                    <a:pt x="319" y="1"/>
                    <a:pt x="0" y="771"/>
                    <a:pt x="451" y="1221"/>
                  </a:cubicBezTo>
                  <a:cubicBezTo>
                    <a:pt x="595" y="1367"/>
                    <a:pt x="772" y="1433"/>
                    <a:pt x="947" y="1433"/>
                  </a:cubicBezTo>
                  <a:cubicBezTo>
                    <a:pt x="1313" y="1433"/>
                    <a:pt x="1665" y="1147"/>
                    <a:pt x="1665" y="715"/>
                  </a:cubicBezTo>
                  <a:cubicBezTo>
                    <a:pt x="1665" y="320"/>
                    <a:pt x="1346" y="1"/>
                    <a:pt x="951" y="1"/>
                  </a:cubicBezTo>
                  <a:close/>
                </a:path>
              </a:pathLst>
            </a:custGeom>
            <a:solidFill>
              <a:srgbClr val="CDD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351;p137">
              <a:extLst>
                <a:ext uri="{FF2B5EF4-FFF2-40B4-BE49-F238E27FC236}">
                  <a16:creationId xmlns:a16="http://schemas.microsoft.com/office/drawing/2014/main" id="{AFEF284E-FD5E-B15B-726F-98CDB84D55B9}"/>
                </a:ext>
              </a:extLst>
            </p:cNvPr>
            <p:cNvSpPr/>
            <p:nvPr/>
          </p:nvSpPr>
          <p:spPr>
            <a:xfrm>
              <a:off x="6000277" y="4403057"/>
              <a:ext cx="102436" cy="87803"/>
            </a:xfrm>
            <a:custGeom>
              <a:avLst/>
              <a:gdLst/>
              <a:ahLst/>
              <a:cxnLst/>
              <a:rect l="l" t="t" r="r" b="b"/>
              <a:pathLst>
                <a:path w="3899" h="3342" extrusionOk="0">
                  <a:moveTo>
                    <a:pt x="2219" y="1"/>
                  </a:moveTo>
                  <a:cubicBezTo>
                    <a:pt x="1810" y="1"/>
                    <a:pt x="1393" y="152"/>
                    <a:pt x="1055" y="491"/>
                  </a:cubicBezTo>
                  <a:cubicBezTo>
                    <a:pt x="0" y="1545"/>
                    <a:pt x="750" y="3342"/>
                    <a:pt x="2234" y="3342"/>
                  </a:cubicBezTo>
                  <a:cubicBezTo>
                    <a:pt x="3156" y="3335"/>
                    <a:pt x="3899" y="2593"/>
                    <a:pt x="3899" y="1670"/>
                  </a:cubicBezTo>
                  <a:cubicBezTo>
                    <a:pt x="3899" y="666"/>
                    <a:pt x="3076" y="1"/>
                    <a:pt x="2219" y="1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352;p137">
              <a:extLst>
                <a:ext uri="{FF2B5EF4-FFF2-40B4-BE49-F238E27FC236}">
                  <a16:creationId xmlns:a16="http://schemas.microsoft.com/office/drawing/2014/main" id="{86F8529C-36ED-B11B-F46C-A252D278954E}"/>
                </a:ext>
              </a:extLst>
            </p:cNvPr>
            <p:cNvSpPr/>
            <p:nvPr/>
          </p:nvSpPr>
          <p:spPr>
            <a:xfrm>
              <a:off x="6016119" y="4404108"/>
              <a:ext cx="98443" cy="86673"/>
            </a:xfrm>
            <a:custGeom>
              <a:avLst/>
              <a:gdLst/>
              <a:ahLst/>
              <a:cxnLst/>
              <a:rect l="l" t="t" r="r" b="b"/>
              <a:pathLst>
                <a:path w="3747" h="3299" extrusionOk="0">
                  <a:moveTo>
                    <a:pt x="1971" y="0"/>
                  </a:moveTo>
                  <a:lnTo>
                    <a:pt x="1971" y="0"/>
                  </a:lnTo>
                  <a:cubicBezTo>
                    <a:pt x="1770" y="368"/>
                    <a:pt x="1839" y="832"/>
                    <a:pt x="2137" y="1131"/>
                  </a:cubicBezTo>
                  <a:lnTo>
                    <a:pt x="1125" y="2136"/>
                  </a:lnTo>
                  <a:cubicBezTo>
                    <a:pt x="943" y="1954"/>
                    <a:pt x="701" y="1860"/>
                    <a:pt x="457" y="1860"/>
                  </a:cubicBezTo>
                  <a:cubicBezTo>
                    <a:pt x="301" y="1860"/>
                    <a:pt x="144" y="1899"/>
                    <a:pt x="1" y="1977"/>
                  </a:cubicBezTo>
                  <a:cubicBezTo>
                    <a:pt x="175" y="2805"/>
                    <a:pt x="897" y="3299"/>
                    <a:pt x="1639" y="3299"/>
                  </a:cubicBezTo>
                  <a:cubicBezTo>
                    <a:pt x="2054" y="3299"/>
                    <a:pt x="2475" y="3145"/>
                    <a:pt x="2810" y="2809"/>
                  </a:cubicBezTo>
                  <a:cubicBezTo>
                    <a:pt x="3746" y="1873"/>
                    <a:pt x="3268" y="271"/>
                    <a:pt x="1971" y="0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353;p137">
              <a:extLst>
                <a:ext uri="{FF2B5EF4-FFF2-40B4-BE49-F238E27FC236}">
                  <a16:creationId xmlns:a16="http://schemas.microsoft.com/office/drawing/2014/main" id="{01986995-495F-FAF9-7077-67C3CF97B301}"/>
                </a:ext>
              </a:extLst>
            </p:cNvPr>
            <p:cNvSpPr/>
            <p:nvPr/>
          </p:nvSpPr>
          <p:spPr>
            <a:xfrm>
              <a:off x="6033801" y="4428147"/>
              <a:ext cx="43954" cy="37648"/>
            </a:xfrm>
            <a:custGeom>
              <a:avLst/>
              <a:gdLst/>
              <a:ahLst/>
              <a:cxnLst/>
              <a:rect l="l" t="t" r="r" b="b"/>
              <a:pathLst>
                <a:path w="1673" h="1433" extrusionOk="0">
                  <a:moveTo>
                    <a:pt x="958" y="1"/>
                  </a:moveTo>
                  <a:cubicBezTo>
                    <a:pt x="320" y="1"/>
                    <a:pt x="1" y="771"/>
                    <a:pt x="452" y="1221"/>
                  </a:cubicBezTo>
                  <a:cubicBezTo>
                    <a:pt x="597" y="1367"/>
                    <a:pt x="777" y="1433"/>
                    <a:pt x="952" y="1433"/>
                  </a:cubicBezTo>
                  <a:cubicBezTo>
                    <a:pt x="1320" y="1433"/>
                    <a:pt x="1672" y="1147"/>
                    <a:pt x="1672" y="715"/>
                  </a:cubicBezTo>
                  <a:cubicBezTo>
                    <a:pt x="1672" y="320"/>
                    <a:pt x="1353" y="1"/>
                    <a:pt x="958" y="1"/>
                  </a:cubicBezTo>
                  <a:close/>
                </a:path>
              </a:pathLst>
            </a:custGeom>
            <a:solidFill>
              <a:srgbClr val="CDD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354;p137">
              <a:extLst>
                <a:ext uri="{FF2B5EF4-FFF2-40B4-BE49-F238E27FC236}">
                  <a16:creationId xmlns:a16="http://schemas.microsoft.com/office/drawing/2014/main" id="{3A1B0681-4035-B2EA-C77A-B328CED13B47}"/>
                </a:ext>
              </a:extLst>
            </p:cNvPr>
            <p:cNvSpPr/>
            <p:nvPr/>
          </p:nvSpPr>
          <p:spPr>
            <a:xfrm>
              <a:off x="5728567" y="4328469"/>
              <a:ext cx="39382" cy="49051"/>
            </a:xfrm>
            <a:custGeom>
              <a:avLst/>
              <a:gdLst/>
              <a:ahLst/>
              <a:cxnLst/>
              <a:rect l="l" t="t" r="r" b="b"/>
              <a:pathLst>
                <a:path w="1499" h="1867" extrusionOk="0">
                  <a:moveTo>
                    <a:pt x="1499" y="1"/>
                  </a:moveTo>
                  <a:lnTo>
                    <a:pt x="1429" y="15"/>
                  </a:lnTo>
                  <a:cubicBezTo>
                    <a:pt x="590" y="230"/>
                    <a:pt x="1" y="993"/>
                    <a:pt x="1" y="1866"/>
                  </a:cubicBezTo>
                  <a:lnTo>
                    <a:pt x="549" y="1866"/>
                  </a:lnTo>
                  <a:cubicBezTo>
                    <a:pt x="1076" y="1866"/>
                    <a:pt x="1499" y="1436"/>
                    <a:pt x="1499" y="909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AD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55;p137">
              <a:extLst>
                <a:ext uri="{FF2B5EF4-FFF2-40B4-BE49-F238E27FC236}">
                  <a16:creationId xmlns:a16="http://schemas.microsoft.com/office/drawing/2014/main" id="{A5A51897-B7C0-2DBA-0026-056469CF3C20}"/>
                </a:ext>
              </a:extLst>
            </p:cNvPr>
            <p:cNvSpPr/>
            <p:nvPr/>
          </p:nvSpPr>
          <p:spPr>
            <a:xfrm>
              <a:off x="6109071" y="4346886"/>
              <a:ext cx="28821" cy="24985"/>
            </a:xfrm>
            <a:custGeom>
              <a:avLst/>
              <a:gdLst/>
              <a:ahLst/>
              <a:cxnLst/>
              <a:rect l="l" t="t" r="r" b="b"/>
              <a:pathLst>
                <a:path w="1097" h="951" extrusionOk="0">
                  <a:moveTo>
                    <a:pt x="0" y="0"/>
                  </a:moveTo>
                  <a:lnTo>
                    <a:pt x="0" y="950"/>
                  </a:lnTo>
                  <a:lnTo>
                    <a:pt x="951" y="950"/>
                  </a:lnTo>
                  <a:lnTo>
                    <a:pt x="951" y="319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8C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2493;p138">
            <a:extLst>
              <a:ext uri="{FF2B5EF4-FFF2-40B4-BE49-F238E27FC236}">
                <a16:creationId xmlns:a16="http://schemas.microsoft.com/office/drawing/2014/main" id="{B9611443-9AAA-E7C7-E1CA-5DF3BF6E293E}"/>
              </a:ext>
            </a:extLst>
          </p:cNvPr>
          <p:cNvGrpSpPr/>
          <p:nvPr/>
        </p:nvGrpSpPr>
        <p:grpSpPr>
          <a:xfrm>
            <a:off x="3364026" y="2142759"/>
            <a:ext cx="175423" cy="181016"/>
            <a:chOff x="842683" y="2394751"/>
            <a:chExt cx="345640" cy="356660"/>
          </a:xfrm>
        </p:grpSpPr>
        <p:sp>
          <p:nvSpPr>
            <p:cNvPr id="46" name="Google Shape;12494;p138">
              <a:extLst>
                <a:ext uri="{FF2B5EF4-FFF2-40B4-BE49-F238E27FC236}">
                  <a16:creationId xmlns:a16="http://schemas.microsoft.com/office/drawing/2014/main" id="{2D1997D0-958F-A6E2-9A75-922F499FAA0E}"/>
                </a:ext>
              </a:extLst>
            </p:cNvPr>
            <p:cNvSpPr/>
            <p:nvPr/>
          </p:nvSpPr>
          <p:spPr>
            <a:xfrm>
              <a:off x="1099042" y="2499888"/>
              <a:ext cx="89266" cy="107353"/>
            </a:xfrm>
            <a:custGeom>
              <a:avLst/>
              <a:gdLst/>
              <a:ahLst/>
              <a:cxnLst/>
              <a:rect l="l" t="t" r="r" b="b"/>
              <a:pathLst>
                <a:path w="5962" h="7170" extrusionOk="0">
                  <a:moveTo>
                    <a:pt x="2977" y="0"/>
                  </a:moveTo>
                  <a:cubicBezTo>
                    <a:pt x="2909" y="0"/>
                    <a:pt x="2841" y="42"/>
                    <a:pt x="2809" y="126"/>
                  </a:cubicBezTo>
                  <a:lnTo>
                    <a:pt x="55" y="6896"/>
                  </a:lnTo>
                  <a:cubicBezTo>
                    <a:pt x="1" y="7045"/>
                    <a:pt x="112" y="7151"/>
                    <a:pt x="227" y="7151"/>
                  </a:cubicBezTo>
                  <a:cubicBezTo>
                    <a:pt x="290" y="7151"/>
                    <a:pt x="354" y="7118"/>
                    <a:pt x="391" y="7043"/>
                  </a:cubicBezTo>
                  <a:lnTo>
                    <a:pt x="2977" y="694"/>
                  </a:lnTo>
                  <a:lnTo>
                    <a:pt x="5563" y="7043"/>
                  </a:lnTo>
                  <a:cubicBezTo>
                    <a:pt x="5603" y="7124"/>
                    <a:pt x="5663" y="7166"/>
                    <a:pt x="5742" y="7169"/>
                  </a:cubicBezTo>
                  <a:lnTo>
                    <a:pt x="5742" y="7169"/>
                  </a:lnTo>
                  <a:cubicBezTo>
                    <a:pt x="5882" y="7163"/>
                    <a:pt x="5961" y="7019"/>
                    <a:pt x="5900" y="6896"/>
                  </a:cubicBezTo>
                  <a:lnTo>
                    <a:pt x="3145" y="126"/>
                  </a:lnTo>
                  <a:cubicBezTo>
                    <a:pt x="3114" y="42"/>
                    <a:pt x="3046" y="0"/>
                    <a:pt x="2977" y="0"/>
                  </a:cubicBezTo>
                  <a:close/>
                  <a:moveTo>
                    <a:pt x="5742" y="7169"/>
                  </a:moveTo>
                  <a:lnTo>
                    <a:pt x="5742" y="7169"/>
                  </a:lnTo>
                  <a:cubicBezTo>
                    <a:pt x="5738" y="7170"/>
                    <a:pt x="5735" y="7170"/>
                    <a:pt x="5731" y="7170"/>
                  </a:cubicBezTo>
                  <a:lnTo>
                    <a:pt x="5752" y="7170"/>
                  </a:lnTo>
                  <a:cubicBezTo>
                    <a:pt x="5749" y="7170"/>
                    <a:pt x="5745" y="7170"/>
                    <a:pt x="5742" y="7169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495;p138">
              <a:extLst>
                <a:ext uri="{FF2B5EF4-FFF2-40B4-BE49-F238E27FC236}">
                  <a16:creationId xmlns:a16="http://schemas.microsoft.com/office/drawing/2014/main" id="{CA5BF4C9-FB71-748A-7365-3AD2399C1D71}"/>
                </a:ext>
              </a:extLst>
            </p:cNvPr>
            <p:cNvSpPr/>
            <p:nvPr/>
          </p:nvSpPr>
          <p:spPr>
            <a:xfrm>
              <a:off x="1098908" y="2603138"/>
              <a:ext cx="89416" cy="47852"/>
            </a:xfrm>
            <a:custGeom>
              <a:avLst/>
              <a:gdLst/>
              <a:ahLst/>
              <a:cxnLst/>
              <a:rect l="l" t="t" r="r" b="b"/>
              <a:pathLst>
                <a:path w="5972" h="3196" extrusionOk="0">
                  <a:moveTo>
                    <a:pt x="43" y="0"/>
                  </a:moveTo>
                  <a:cubicBezTo>
                    <a:pt x="22" y="0"/>
                    <a:pt x="1" y="21"/>
                    <a:pt x="1" y="42"/>
                  </a:cubicBezTo>
                  <a:lnTo>
                    <a:pt x="1" y="358"/>
                  </a:lnTo>
                  <a:cubicBezTo>
                    <a:pt x="1" y="1935"/>
                    <a:pt x="1283" y="3196"/>
                    <a:pt x="2860" y="3196"/>
                  </a:cubicBezTo>
                  <a:lnTo>
                    <a:pt x="3133" y="3196"/>
                  </a:lnTo>
                  <a:cubicBezTo>
                    <a:pt x="4689" y="3196"/>
                    <a:pt x="5972" y="1935"/>
                    <a:pt x="5972" y="358"/>
                  </a:cubicBezTo>
                  <a:lnTo>
                    <a:pt x="5972" y="42"/>
                  </a:lnTo>
                  <a:cubicBezTo>
                    <a:pt x="5972" y="21"/>
                    <a:pt x="5951" y="0"/>
                    <a:pt x="5930" y="0"/>
                  </a:cubicBezTo>
                  <a:close/>
                </a:path>
              </a:pathLst>
            </a:custGeom>
            <a:solidFill>
              <a:srgbClr val="A7B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496;p138">
              <a:extLst>
                <a:ext uri="{FF2B5EF4-FFF2-40B4-BE49-F238E27FC236}">
                  <a16:creationId xmlns:a16="http://schemas.microsoft.com/office/drawing/2014/main" id="{A53417F4-3C41-336A-D1CC-E910C294F3E0}"/>
                </a:ext>
              </a:extLst>
            </p:cNvPr>
            <p:cNvSpPr/>
            <p:nvPr/>
          </p:nvSpPr>
          <p:spPr>
            <a:xfrm>
              <a:off x="1127236" y="2603138"/>
              <a:ext cx="61088" cy="48182"/>
            </a:xfrm>
            <a:custGeom>
              <a:avLst/>
              <a:gdLst/>
              <a:ahLst/>
              <a:cxnLst/>
              <a:rect l="l" t="t" r="r" b="b"/>
              <a:pathLst>
                <a:path w="4080" h="3218" extrusionOk="0">
                  <a:moveTo>
                    <a:pt x="1830" y="0"/>
                  </a:moveTo>
                  <a:cubicBezTo>
                    <a:pt x="1851" y="0"/>
                    <a:pt x="1872" y="21"/>
                    <a:pt x="1872" y="42"/>
                  </a:cubicBezTo>
                  <a:lnTo>
                    <a:pt x="1872" y="358"/>
                  </a:lnTo>
                  <a:cubicBezTo>
                    <a:pt x="1872" y="1556"/>
                    <a:pt x="1115" y="2628"/>
                    <a:pt x="1" y="3049"/>
                  </a:cubicBezTo>
                  <a:cubicBezTo>
                    <a:pt x="295" y="3154"/>
                    <a:pt x="632" y="3217"/>
                    <a:pt x="947" y="3217"/>
                  </a:cubicBezTo>
                  <a:lnTo>
                    <a:pt x="1220" y="3217"/>
                  </a:lnTo>
                  <a:cubicBezTo>
                    <a:pt x="2797" y="3217"/>
                    <a:pt x="4080" y="1935"/>
                    <a:pt x="4080" y="358"/>
                  </a:cubicBezTo>
                  <a:lnTo>
                    <a:pt x="4080" y="42"/>
                  </a:lnTo>
                  <a:cubicBezTo>
                    <a:pt x="4080" y="21"/>
                    <a:pt x="4059" y="0"/>
                    <a:pt x="4038" y="0"/>
                  </a:cubicBez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497;p138">
              <a:extLst>
                <a:ext uri="{FF2B5EF4-FFF2-40B4-BE49-F238E27FC236}">
                  <a16:creationId xmlns:a16="http://schemas.microsoft.com/office/drawing/2014/main" id="{5D8D7DB6-02E4-96BF-71D9-BCC38250080C}"/>
                </a:ext>
              </a:extLst>
            </p:cNvPr>
            <p:cNvSpPr/>
            <p:nvPr/>
          </p:nvSpPr>
          <p:spPr>
            <a:xfrm>
              <a:off x="842803" y="2499888"/>
              <a:ext cx="89281" cy="107353"/>
            </a:xfrm>
            <a:custGeom>
              <a:avLst/>
              <a:gdLst/>
              <a:ahLst/>
              <a:cxnLst/>
              <a:rect l="l" t="t" r="r" b="b"/>
              <a:pathLst>
                <a:path w="5963" h="7170" extrusionOk="0">
                  <a:moveTo>
                    <a:pt x="2980" y="0"/>
                  </a:moveTo>
                  <a:cubicBezTo>
                    <a:pt x="2909" y="0"/>
                    <a:pt x="2841" y="42"/>
                    <a:pt x="2809" y="126"/>
                  </a:cubicBezTo>
                  <a:lnTo>
                    <a:pt x="55" y="6896"/>
                  </a:lnTo>
                  <a:cubicBezTo>
                    <a:pt x="1" y="7045"/>
                    <a:pt x="112" y="7151"/>
                    <a:pt x="227" y="7151"/>
                  </a:cubicBezTo>
                  <a:cubicBezTo>
                    <a:pt x="290" y="7151"/>
                    <a:pt x="354" y="7118"/>
                    <a:pt x="391" y="7043"/>
                  </a:cubicBezTo>
                  <a:lnTo>
                    <a:pt x="2977" y="694"/>
                  </a:lnTo>
                  <a:lnTo>
                    <a:pt x="5563" y="7043"/>
                  </a:lnTo>
                  <a:cubicBezTo>
                    <a:pt x="5584" y="7128"/>
                    <a:pt x="5669" y="7170"/>
                    <a:pt x="5732" y="7170"/>
                  </a:cubicBezTo>
                  <a:cubicBezTo>
                    <a:pt x="5879" y="7170"/>
                    <a:pt x="5963" y="7022"/>
                    <a:pt x="5921" y="6896"/>
                  </a:cubicBezTo>
                  <a:lnTo>
                    <a:pt x="3167" y="126"/>
                  </a:lnTo>
                  <a:cubicBezTo>
                    <a:pt x="3125" y="42"/>
                    <a:pt x="3051" y="0"/>
                    <a:pt x="298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498;p138">
              <a:extLst>
                <a:ext uri="{FF2B5EF4-FFF2-40B4-BE49-F238E27FC236}">
                  <a16:creationId xmlns:a16="http://schemas.microsoft.com/office/drawing/2014/main" id="{6A547E09-CF7C-6884-BE80-F43F901752AA}"/>
                </a:ext>
              </a:extLst>
            </p:cNvPr>
            <p:cNvSpPr/>
            <p:nvPr/>
          </p:nvSpPr>
          <p:spPr>
            <a:xfrm>
              <a:off x="842683" y="2603138"/>
              <a:ext cx="89715" cy="47867"/>
            </a:xfrm>
            <a:custGeom>
              <a:avLst/>
              <a:gdLst/>
              <a:ahLst/>
              <a:cxnLst/>
              <a:rect l="l" t="t" r="r" b="b"/>
              <a:pathLst>
                <a:path w="5992" h="3197" extrusionOk="0">
                  <a:moveTo>
                    <a:pt x="42" y="0"/>
                  </a:moveTo>
                  <a:cubicBezTo>
                    <a:pt x="21" y="0"/>
                    <a:pt x="0" y="21"/>
                    <a:pt x="0" y="42"/>
                  </a:cubicBezTo>
                  <a:lnTo>
                    <a:pt x="0" y="358"/>
                  </a:lnTo>
                  <a:cubicBezTo>
                    <a:pt x="0" y="1922"/>
                    <a:pt x="1262" y="3196"/>
                    <a:pt x="2821" y="3196"/>
                  </a:cubicBezTo>
                  <a:cubicBezTo>
                    <a:pt x="2834" y="3196"/>
                    <a:pt x="2847" y="3196"/>
                    <a:pt x="2859" y="3196"/>
                  </a:cubicBezTo>
                  <a:lnTo>
                    <a:pt x="3133" y="3196"/>
                  </a:lnTo>
                  <a:cubicBezTo>
                    <a:pt x="4709" y="3196"/>
                    <a:pt x="5992" y="1935"/>
                    <a:pt x="5992" y="358"/>
                  </a:cubicBezTo>
                  <a:lnTo>
                    <a:pt x="5992" y="42"/>
                  </a:lnTo>
                  <a:cubicBezTo>
                    <a:pt x="5992" y="21"/>
                    <a:pt x="5971" y="0"/>
                    <a:pt x="5950" y="0"/>
                  </a:cubicBezTo>
                  <a:close/>
                </a:path>
              </a:pathLst>
            </a:custGeom>
            <a:solidFill>
              <a:srgbClr val="A7B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499;p138">
              <a:extLst>
                <a:ext uri="{FF2B5EF4-FFF2-40B4-BE49-F238E27FC236}">
                  <a16:creationId xmlns:a16="http://schemas.microsoft.com/office/drawing/2014/main" id="{50A47DB3-BA7C-9DF8-0929-306E9CE181D2}"/>
                </a:ext>
              </a:extLst>
            </p:cNvPr>
            <p:cNvSpPr/>
            <p:nvPr/>
          </p:nvSpPr>
          <p:spPr>
            <a:xfrm>
              <a:off x="871011" y="2603138"/>
              <a:ext cx="61073" cy="48182"/>
            </a:xfrm>
            <a:custGeom>
              <a:avLst/>
              <a:gdLst/>
              <a:ahLst/>
              <a:cxnLst/>
              <a:rect l="l" t="t" r="r" b="b"/>
              <a:pathLst>
                <a:path w="4079" h="3218" extrusionOk="0">
                  <a:moveTo>
                    <a:pt x="1829" y="0"/>
                  </a:moveTo>
                  <a:cubicBezTo>
                    <a:pt x="1850" y="0"/>
                    <a:pt x="1871" y="21"/>
                    <a:pt x="1871" y="42"/>
                  </a:cubicBezTo>
                  <a:lnTo>
                    <a:pt x="1871" y="358"/>
                  </a:lnTo>
                  <a:cubicBezTo>
                    <a:pt x="1871" y="1556"/>
                    <a:pt x="1114" y="2628"/>
                    <a:pt x="0" y="3028"/>
                  </a:cubicBezTo>
                  <a:cubicBezTo>
                    <a:pt x="295" y="3154"/>
                    <a:pt x="631" y="3217"/>
                    <a:pt x="967" y="3217"/>
                  </a:cubicBezTo>
                  <a:lnTo>
                    <a:pt x="1220" y="3217"/>
                  </a:lnTo>
                  <a:cubicBezTo>
                    <a:pt x="2796" y="3217"/>
                    <a:pt x="4079" y="1935"/>
                    <a:pt x="4079" y="358"/>
                  </a:cubicBezTo>
                  <a:lnTo>
                    <a:pt x="4079" y="42"/>
                  </a:lnTo>
                  <a:cubicBezTo>
                    <a:pt x="4079" y="21"/>
                    <a:pt x="4058" y="0"/>
                    <a:pt x="4058" y="0"/>
                  </a:cubicBez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500;p138">
              <a:extLst>
                <a:ext uri="{FF2B5EF4-FFF2-40B4-BE49-F238E27FC236}">
                  <a16:creationId xmlns:a16="http://schemas.microsoft.com/office/drawing/2014/main" id="{9FCA4FA8-B6AA-7436-64A7-11864D54337B}"/>
                </a:ext>
              </a:extLst>
            </p:cNvPr>
            <p:cNvSpPr/>
            <p:nvPr/>
          </p:nvSpPr>
          <p:spPr>
            <a:xfrm>
              <a:off x="1003533" y="2433470"/>
              <a:ext cx="23941" cy="274506"/>
            </a:xfrm>
            <a:custGeom>
              <a:avLst/>
              <a:gdLst/>
              <a:ahLst/>
              <a:cxnLst/>
              <a:rect l="l" t="t" r="r" b="b"/>
              <a:pathLst>
                <a:path w="1599" h="18334" extrusionOk="0">
                  <a:moveTo>
                    <a:pt x="0" y="0"/>
                  </a:moveTo>
                  <a:lnTo>
                    <a:pt x="0" y="18333"/>
                  </a:lnTo>
                  <a:lnTo>
                    <a:pt x="1598" y="1833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501;p138">
              <a:extLst>
                <a:ext uri="{FF2B5EF4-FFF2-40B4-BE49-F238E27FC236}">
                  <a16:creationId xmlns:a16="http://schemas.microsoft.com/office/drawing/2014/main" id="{A821E8F1-02D6-2CC3-21CE-6C00C0CA7CE2}"/>
                </a:ext>
              </a:extLst>
            </p:cNvPr>
            <p:cNvSpPr/>
            <p:nvPr/>
          </p:nvSpPr>
          <p:spPr>
            <a:xfrm>
              <a:off x="1015496" y="2433470"/>
              <a:ext cx="11978" cy="274506"/>
            </a:xfrm>
            <a:custGeom>
              <a:avLst/>
              <a:gdLst/>
              <a:ahLst/>
              <a:cxnLst/>
              <a:rect l="l" t="t" r="r" b="b"/>
              <a:pathLst>
                <a:path w="800" h="18334" extrusionOk="0">
                  <a:moveTo>
                    <a:pt x="0" y="0"/>
                  </a:moveTo>
                  <a:lnTo>
                    <a:pt x="0" y="18333"/>
                  </a:lnTo>
                  <a:lnTo>
                    <a:pt x="799" y="1833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502;p138">
              <a:extLst>
                <a:ext uri="{FF2B5EF4-FFF2-40B4-BE49-F238E27FC236}">
                  <a16:creationId xmlns:a16="http://schemas.microsoft.com/office/drawing/2014/main" id="{E474B51B-F97E-6906-7E03-DE0CD25776C0}"/>
                </a:ext>
              </a:extLst>
            </p:cNvPr>
            <p:cNvSpPr/>
            <p:nvPr/>
          </p:nvSpPr>
          <p:spPr>
            <a:xfrm>
              <a:off x="932698" y="2697570"/>
              <a:ext cx="165910" cy="34646"/>
            </a:xfrm>
            <a:custGeom>
              <a:avLst/>
              <a:gdLst/>
              <a:ahLst/>
              <a:cxnLst/>
              <a:rect l="l" t="t" r="r" b="b"/>
              <a:pathLst>
                <a:path w="11081" h="2314" extrusionOk="0">
                  <a:moveTo>
                    <a:pt x="737" y="1"/>
                  </a:moveTo>
                  <a:cubicBezTo>
                    <a:pt x="337" y="1"/>
                    <a:pt x="1" y="337"/>
                    <a:pt x="1" y="736"/>
                  </a:cubicBezTo>
                  <a:lnTo>
                    <a:pt x="1" y="2313"/>
                  </a:lnTo>
                  <a:lnTo>
                    <a:pt x="11081" y="2313"/>
                  </a:lnTo>
                  <a:lnTo>
                    <a:pt x="11081" y="736"/>
                  </a:lnTo>
                  <a:cubicBezTo>
                    <a:pt x="11060" y="316"/>
                    <a:pt x="10723" y="1"/>
                    <a:pt x="10324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503;p138">
              <a:extLst>
                <a:ext uri="{FF2B5EF4-FFF2-40B4-BE49-F238E27FC236}">
                  <a16:creationId xmlns:a16="http://schemas.microsoft.com/office/drawing/2014/main" id="{5866370F-DDEB-5D10-BBD2-61F81ED84B82}"/>
                </a:ext>
              </a:extLst>
            </p:cNvPr>
            <p:cNvSpPr/>
            <p:nvPr/>
          </p:nvSpPr>
          <p:spPr>
            <a:xfrm>
              <a:off x="993771" y="2394751"/>
              <a:ext cx="43465" cy="43450"/>
            </a:xfrm>
            <a:custGeom>
              <a:avLst/>
              <a:gdLst/>
              <a:ahLst/>
              <a:cxnLst/>
              <a:rect l="l" t="t" r="r" b="b"/>
              <a:pathLst>
                <a:path w="2903" h="2902" extrusionOk="0">
                  <a:moveTo>
                    <a:pt x="1451" y="0"/>
                  </a:moveTo>
                  <a:cubicBezTo>
                    <a:pt x="652" y="0"/>
                    <a:pt x="1" y="652"/>
                    <a:pt x="1" y="1451"/>
                  </a:cubicBezTo>
                  <a:cubicBezTo>
                    <a:pt x="1" y="2250"/>
                    <a:pt x="652" y="2902"/>
                    <a:pt x="1451" y="2902"/>
                  </a:cubicBezTo>
                  <a:cubicBezTo>
                    <a:pt x="2250" y="2902"/>
                    <a:pt x="2902" y="2250"/>
                    <a:pt x="2902" y="1451"/>
                  </a:cubicBezTo>
                  <a:cubicBezTo>
                    <a:pt x="2902" y="652"/>
                    <a:pt x="2250" y="0"/>
                    <a:pt x="145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504;p138">
              <a:extLst>
                <a:ext uri="{FF2B5EF4-FFF2-40B4-BE49-F238E27FC236}">
                  <a16:creationId xmlns:a16="http://schemas.microsoft.com/office/drawing/2014/main" id="{8A276CDB-9790-74DA-316B-89D61483365B}"/>
                </a:ext>
              </a:extLst>
            </p:cNvPr>
            <p:cNvSpPr/>
            <p:nvPr/>
          </p:nvSpPr>
          <p:spPr>
            <a:xfrm>
              <a:off x="996286" y="2397266"/>
              <a:ext cx="45037" cy="40950"/>
            </a:xfrm>
            <a:custGeom>
              <a:avLst/>
              <a:gdLst/>
              <a:ahLst/>
              <a:cxnLst/>
              <a:rect l="l" t="t" r="r" b="b"/>
              <a:pathLst>
                <a:path w="3008" h="2735" extrusionOk="0">
                  <a:moveTo>
                    <a:pt x="1935" y="0"/>
                  </a:moveTo>
                  <a:cubicBezTo>
                    <a:pt x="2452" y="1017"/>
                    <a:pt x="1655" y="2105"/>
                    <a:pt x="668" y="2105"/>
                  </a:cubicBezTo>
                  <a:cubicBezTo>
                    <a:pt x="451" y="2105"/>
                    <a:pt x="224" y="2052"/>
                    <a:pt x="1" y="1935"/>
                  </a:cubicBezTo>
                  <a:lnTo>
                    <a:pt x="1" y="1935"/>
                  </a:lnTo>
                  <a:cubicBezTo>
                    <a:pt x="261" y="2455"/>
                    <a:pt x="769" y="2734"/>
                    <a:pt x="1289" y="2734"/>
                  </a:cubicBezTo>
                  <a:cubicBezTo>
                    <a:pt x="1651" y="2734"/>
                    <a:pt x="2020" y="2598"/>
                    <a:pt x="2314" y="2313"/>
                  </a:cubicBezTo>
                  <a:cubicBezTo>
                    <a:pt x="3007" y="1619"/>
                    <a:pt x="2818" y="442"/>
                    <a:pt x="1935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05;p138">
              <a:extLst>
                <a:ext uri="{FF2B5EF4-FFF2-40B4-BE49-F238E27FC236}">
                  <a16:creationId xmlns:a16="http://schemas.microsoft.com/office/drawing/2014/main" id="{98EBBD97-B821-CE38-9DF9-364E2EAC4993}"/>
                </a:ext>
              </a:extLst>
            </p:cNvPr>
            <p:cNvSpPr/>
            <p:nvPr/>
          </p:nvSpPr>
          <p:spPr>
            <a:xfrm>
              <a:off x="844570" y="2454237"/>
              <a:ext cx="341867" cy="50068"/>
            </a:xfrm>
            <a:custGeom>
              <a:avLst/>
              <a:gdLst/>
              <a:ahLst/>
              <a:cxnLst/>
              <a:rect l="l" t="t" r="r" b="b"/>
              <a:pathLst>
                <a:path w="22833" h="3344" extrusionOk="0">
                  <a:moveTo>
                    <a:pt x="8031" y="1"/>
                  </a:moveTo>
                  <a:cubicBezTo>
                    <a:pt x="7043" y="1"/>
                    <a:pt x="6097" y="400"/>
                    <a:pt x="5403" y="1115"/>
                  </a:cubicBezTo>
                  <a:cubicBezTo>
                    <a:pt x="4920" y="1620"/>
                    <a:pt x="4247" y="1914"/>
                    <a:pt x="3532" y="1914"/>
                  </a:cubicBezTo>
                  <a:lnTo>
                    <a:pt x="294" y="1914"/>
                  </a:lnTo>
                  <a:cubicBezTo>
                    <a:pt x="126" y="1914"/>
                    <a:pt x="0" y="2040"/>
                    <a:pt x="0" y="2208"/>
                  </a:cubicBezTo>
                  <a:lnTo>
                    <a:pt x="0" y="3049"/>
                  </a:lnTo>
                  <a:cubicBezTo>
                    <a:pt x="0" y="3217"/>
                    <a:pt x="126" y="3344"/>
                    <a:pt x="294" y="3344"/>
                  </a:cubicBezTo>
                  <a:lnTo>
                    <a:pt x="3658" y="3344"/>
                  </a:lnTo>
                  <a:cubicBezTo>
                    <a:pt x="4647" y="3344"/>
                    <a:pt x="5593" y="2944"/>
                    <a:pt x="6286" y="2229"/>
                  </a:cubicBezTo>
                  <a:cubicBezTo>
                    <a:pt x="6754" y="1721"/>
                    <a:pt x="7398" y="1429"/>
                    <a:pt x="8086" y="1429"/>
                  </a:cubicBezTo>
                  <a:cubicBezTo>
                    <a:pt x="8110" y="1429"/>
                    <a:pt x="8134" y="1430"/>
                    <a:pt x="8158" y="1430"/>
                  </a:cubicBezTo>
                  <a:lnTo>
                    <a:pt x="14822" y="1430"/>
                  </a:lnTo>
                  <a:cubicBezTo>
                    <a:pt x="15432" y="1430"/>
                    <a:pt x="16000" y="1683"/>
                    <a:pt x="16441" y="2124"/>
                  </a:cubicBezTo>
                  <a:cubicBezTo>
                    <a:pt x="17177" y="2902"/>
                    <a:pt x="18207" y="3344"/>
                    <a:pt x="19300" y="3344"/>
                  </a:cubicBezTo>
                  <a:lnTo>
                    <a:pt x="22559" y="3344"/>
                  </a:lnTo>
                  <a:cubicBezTo>
                    <a:pt x="22706" y="3344"/>
                    <a:pt x="22833" y="3217"/>
                    <a:pt x="22833" y="3049"/>
                  </a:cubicBezTo>
                  <a:lnTo>
                    <a:pt x="22833" y="2208"/>
                  </a:lnTo>
                  <a:cubicBezTo>
                    <a:pt x="22833" y="2040"/>
                    <a:pt x="22706" y="1914"/>
                    <a:pt x="22559" y="1914"/>
                  </a:cubicBezTo>
                  <a:lnTo>
                    <a:pt x="19321" y="1914"/>
                  </a:lnTo>
                  <a:cubicBezTo>
                    <a:pt x="18607" y="1914"/>
                    <a:pt x="17913" y="1620"/>
                    <a:pt x="17450" y="1115"/>
                  </a:cubicBezTo>
                  <a:cubicBezTo>
                    <a:pt x="16757" y="400"/>
                    <a:pt x="15810" y="1"/>
                    <a:pt x="1482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506;p138">
              <a:extLst>
                <a:ext uri="{FF2B5EF4-FFF2-40B4-BE49-F238E27FC236}">
                  <a16:creationId xmlns:a16="http://schemas.microsoft.com/office/drawing/2014/main" id="{FEE98927-7DF1-37F3-5533-8F7A299D0D1A}"/>
                </a:ext>
              </a:extLst>
            </p:cNvPr>
            <p:cNvSpPr/>
            <p:nvPr/>
          </p:nvSpPr>
          <p:spPr>
            <a:xfrm>
              <a:off x="844570" y="2466499"/>
              <a:ext cx="341867" cy="37821"/>
            </a:xfrm>
            <a:custGeom>
              <a:avLst/>
              <a:gdLst/>
              <a:ahLst/>
              <a:cxnLst/>
              <a:rect l="l" t="t" r="r" b="b"/>
              <a:pathLst>
                <a:path w="22833" h="2526" extrusionOk="0">
                  <a:moveTo>
                    <a:pt x="8086" y="1"/>
                  </a:moveTo>
                  <a:cubicBezTo>
                    <a:pt x="7398" y="1"/>
                    <a:pt x="6754" y="293"/>
                    <a:pt x="6286" y="801"/>
                  </a:cubicBezTo>
                  <a:cubicBezTo>
                    <a:pt x="5593" y="1515"/>
                    <a:pt x="4647" y="1915"/>
                    <a:pt x="3658" y="1915"/>
                  </a:cubicBezTo>
                  <a:lnTo>
                    <a:pt x="294" y="1915"/>
                  </a:lnTo>
                  <a:cubicBezTo>
                    <a:pt x="126" y="1915"/>
                    <a:pt x="21" y="1789"/>
                    <a:pt x="0" y="1642"/>
                  </a:cubicBezTo>
                  <a:lnTo>
                    <a:pt x="0" y="2230"/>
                  </a:lnTo>
                  <a:cubicBezTo>
                    <a:pt x="0" y="2398"/>
                    <a:pt x="126" y="2525"/>
                    <a:pt x="294" y="2525"/>
                  </a:cubicBezTo>
                  <a:lnTo>
                    <a:pt x="3679" y="2525"/>
                  </a:lnTo>
                  <a:cubicBezTo>
                    <a:pt x="3704" y="2525"/>
                    <a:pt x="3729" y="2525"/>
                    <a:pt x="3754" y="2525"/>
                  </a:cubicBezTo>
                  <a:cubicBezTo>
                    <a:pt x="4715" y="2525"/>
                    <a:pt x="5631" y="2128"/>
                    <a:pt x="6307" y="1431"/>
                  </a:cubicBezTo>
                  <a:cubicBezTo>
                    <a:pt x="6791" y="906"/>
                    <a:pt x="7464" y="611"/>
                    <a:pt x="8179" y="611"/>
                  </a:cubicBezTo>
                  <a:lnTo>
                    <a:pt x="14822" y="611"/>
                  </a:lnTo>
                  <a:cubicBezTo>
                    <a:pt x="15432" y="611"/>
                    <a:pt x="16000" y="864"/>
                    <a:pt x="16441" y="1305"/>
                  </a:cubicBezTo>
                  <a:cubicBezTo>
                    <a:pt x="17177" y="2083"/>
                    <a:pt x="18207" y="2525"/>
                    <a:pt x="19300" y="2525"/>
                  </a:cubicBezTo>
                  <a:lnTo>
                    <a:pt x="22559" y="2525"/>
                  </a:lnTo>
                  <a:cubicBezTo>
                    <a:pt x="22706" y="2525"/>
                    <a:pt x="22833" y="2398"/>
                    <a:pt x="22833" y="2251"/>
                  </a:cubicBezTo>
                  <a:lnTo>
                    <a:pt x="22833" y="1642"/>
                  </a:lnTo>
                  <a:cubicBezTo>
                    <a:pt x="22833" y="1789"/>
                    <a:pt x="22706" y="1915"/>
                    <a:pt x="22559" y="1915"/>
                  </a:cubicBezTo>
                  <a:lnTo>
                    <a:pt x="19300" y="1915"/>
                  </a:lnTo>
                  <a:cubicBezTo>
                    <a:pt x="18207" y="1915"/>
                    <a:pt x="17177" y="1473"/>
                    <a:pt x="16441" y="696"/>
                  </a:cubicBezTo>
                  <a:cubicBezTo>
                    <a:pt x="16000" y="254"/>
                    <a:pt x="15432" y="2"/>
                    <a:pt x="14822" y="2"/>
                  </a:cubicBezTo>
                  <a:lnTo>
                    <a:pt x="8158" y="2"/>
                  </a:lnTo>
                  <a:cubicBezTo>
                    <a:pt x="8134" y="1"/>
                    <a:pt x="8110" y="1"/>
                    <a:pt x="8086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507;p138">
              <a:extLst>
                <a:ext uri="{FF2B5EF4-FFF2-40B4-BE49-F238E27FC236}">
                  <a16:creationId xmlns:a16="http://schemas.microsoft.com/office/drawing/2014/main" id="{CBB2FDF8-5E0C-3D31-F1AE-9F0169F99B27}"/>
                </a:ext>
              </a:extLst>
            </p:cNvPr>
            <p:cNvSpPr/>
            <p:nvPr/>
          </p:nvSpPr>
          <p:spPr>
            <a:xfrm>
              <a:off x="932698" y="2697555"/>
              <a:ext cx="165910" cy="34661"/>
            </a:xfrm>
            <a:custGeom>
              <a:avLst/>
              <a:gdLst/>
              <a:ahLst/>
              <a:cxnLst/>
              <a:rect l="l" t="t" r="r" b="b"/>
              <a:pathLst>
                <a:path w="11081" h="2315" extrusionOk="0">
                  <a:moveTo>
                    <a:pt x="10359" y="1"/>
                  </a:moveTo>
                  <a:cubicBezTo>
                    <a:pt x="10347" y="1"/>
                    <a:pt x="10336" y="1"/>
                    <a:pt x="10324" y="2"/>
                  </a:cubicBezTo>
                  <a:lnTo>
                    <a:pt x="8873" y="2"/>
                  </a:lnTo>
                  <a:lnTo>
                    <a:pt x="8873" y="527"/>
                  </a:lnTo>
                  <a:cubicBezTo>
                    <a:pt x="8873" y="969"/>
                    <a:pt x="8495" y="1326"/>
                    <a:pt x="8053" y="1326"/>
                  </a:cubicBezTo>
                  <a:lnTo>
                    <a:pt x="1" y="1326"/>
                  </a:lnTo>
                  <a:lnTo>
                    <a:pt x="1" y="2314"/>
                  </a:lnTo>
                  <a:lnTo>
                    <a:pt x="11081" y="2314"/>
                  </a:lnTo>
                  <a:lnTo>
                    <a:pt x="11081" y="737"/>
                  </a:lnTo>
                  <a:cubicBezTo>
                    <a:pt x="11081" y="349"/>
                    <a:pt x="10763" y="1"/>
                    <a:pt x="10359" y="1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508;p138">
              <a:extLst>
                <a:ext uri="{FF2B5EF4-FFF2-40B4-BE49-F238E27FC236}">
                  <a16:creationId xmlns:a16="http://schemas.microsoft.com/office/drawing/2014/main" id="{5178AE9F-B719-6AE8-14C7-3AB32183DB16}"/>
                </a:ext>
              </a:extLst>
            </p:cNvPr>
            <p:cNvSpPr/>
            <p:nvPr/>
          </p:nvSpPr>
          <p:spPr>
            <a:xfrm>
              <a:off x="906885" y="2723068"/>
              <a:ext cx="217221" cy="28343"/>
            </a:xfrm>
            <a:custGeom>
              <a:avLst/>
              <a:gdLst/>
              <a:ahLst/>
              <a:cxnLst/>
              <a:rect l="l" t="t" r="r" b="b"/>
              <a:pathLst>
                <a:path w="14508" h="1893" extrusionOk="0">
                  <a:moveTo>
                    <a:pt x="758" y="1"/>
                  </a:moveTo>
                  <a:cubicBezTo>
                    <a:pt x="337" y="1"/>
                    <a:pt x="1" y="337"/>
                    <a:pt x="22" y="757"/>
                  </a:cubicBezTo>
                  <a:lnTo>
                    <a:pt x="22" y="1893"/>
                  </a:lnTo>
                  <a:lnTo>
                    <a:pt x="14508" y="1893"/>
                  </a:lnTo>
                  <a:lnTo>
                    <a:pt x="14508" y="757"/>
                  </a:lnTo>
                  <a:cubicBezTo>
                    <a:pt x="14508" y="337"/>
                    <a:pt x="14171" y="1"/>
                    <a:pt x="1375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509;p138">
              <a:extLst>
                <a:ext uri="{FF2B5EF4-FFF2-40B4-BE49-F238E27FC236}">
                  <a16:creationId xmlns:a16="http://schemas.microsoft.com/office/drawing/2014/main" id="{57731655-2E8C-954C-959A-0DC249D5B2F2}"/>
                </a:ext>
              </a:extLst>
            </p:cNvPr>
            <p:cNvSpPr/>
            <p:nvPr/>
          </p:nvSpPr>
          <p:spPr>
            <a:xfrm>
              <a:off x="907200" y="2723068"/>
              <a:ext cx="216907" cy="28029"/>
            </a:xfrm>
            <a:custGeom>
              <a:avLst/>
              <a:gdLst/>
              <a:ahLst/>
              <a:cxnLst/>
              <a:rect l="l" t="t" r="r" b="b"/>
              <a:pathLst>
                <a:path w="14487" h="1872" extrusionOk="0">
                  <a:moveTo>
                    <a:pt x="12258" y="1"/>
                  </a:moveTo>
                  <a:lnTo>
                    <a:pt x="12258" y="694"/>
                  </a:lnTo>
                  <a:cubicBezTo>
                    <a:pt x="12237" y="1115"/>
                    <a:pt x="11922" y="1451"/>
                    <a:pt x="11501" y="1451"/>
                  </a:cubicBezTo>
                  <a:lnTo>
                    <a:pt x="1" y="1451"/>
                  </a:lnTo>
                  <a:lnTo>
                    <a:pt x="1" y="1872"/>
                  </a:lnTo>
                  <a:lnTo>
                    <a:pt x="14487" y="1872"/>
                  </a:lnTo>
                  <a:lnTo>
                    <a:pt x="14487" y="1451"/>
                  </a:lnTo>
                  <a:lnTo>
                    <a:pt x="14487" y="736"/>
                  </a:lnTo>
                  <a:cubicBezTo>
                    <a:pt x="14466" y="316"/>
                    <a:pt x="14129" y="1"/>
                    <a:pt x="13730" y="1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2493;p138">
            <a:extLst>
              <a:ext uri="{FF2B5EF4-FFF2-40B4-BE49-F238E27FC236}">
                <a16:creationId xmlns:a16="http://schemas.microsoft.com/office/drawing/2014/main" id="{7EFFFD26-24DB-D71E-6253-26BF713858BF}"/>
              </a:ext>
            </a:extLst>
          </p:cNvPr>
          <p:cNvGrpSpPr/>
          <p:nvPr/>
        </p:nvGrpSpPr>
        <p:grpSpPr>
          <a:xfrm>
            <a:off x="5369303" y="2145757"/>
            <a:ext cx="175423" cy="181016"/>
            <a:chOff x="842683" y="2394751"/>
            <a:chExt cx="345640" cy="356660"/>
          </a:xfrm>
        </p:grpSpPr>
        <p:sp>
          <p:nvSpPr>
            <p:cNvPr id="63" name="Google Shape;12494;p138">
              <a:extLst>
                <a:ext uri="{FF2B5EF4-FFF2-40B4-BE49-F238E27FC236}">
                  <a16:creationId xmlns:a16="http://schemas.microsoft.com/office/drawing/2014/main" id="{10FF6DF2-1588-064F-DB02-A8AAEC679BE8}"/>
                </a:ext>
              </a:extLst>
            </p:cNvPr>
            <p:cNvSpPr/>
            <p:nvPr/>
          </p:nvSpPr>
          <p:spPr>
            <a:xfrm>
              <a:off x="1099042" y="2499888"/>
              <a:ext cx="89266" cy="107353"/>
            </a:xfrm>
            <a:custGeom>
              <a:avLst/>
              <a:gdLst/>
              <a:ahLst/>
              <a:cxnLst/>
              <a:rect l="l" t="t" r="r" b="b"/>
              <a:pathLst>
                <a:path w="5962" h="7170" extrusionOk="0">
                  <a:moveTo>
                    <a:pt x="2977" y="0"/>
                  </a:moveTo>
                  <a:cubicBezTo>
                    <a:pt x="2909" y="0"/>
                    <a:pt x="2841" y="42"/>
                    <a:pt x="2809" y="126"/>
                  </a:cubicBezTo>
                  <a:lnTo>
                    <a:pt x="55" y="6896"/>
                  </a:lnTo>
                  <a:cubicBezTo>
                    <a:pt x="1" y="7045"/>
                    <a:pt x="112" y="7151"/>
                    <a:pt x="227" y="7151"/>
                  </a:cubicBezTo>
                  <a:cubicBezTo>
                    <a:pt x="290" y="7151"/>
                    <a:pt x="354" y="7118"/>
                    <a:pt x="391" y="7043"/>
                  </a:cubicBezTo>
                  <a:lnTo>
                    <a:pt x="2977" y="694"/>
                  </a:lnTo>
                  <a:lnTo>
                    <a:pt x="5563" y="7043"/>
                  </a:lnTo>
                  <a:cubicBezTo>
                    <a:pt x="5603" y="7124"/>
                    <a:pt x="5663" y="7166"/>
                    <a:pt x="5742" y="7169"/>
                  </a:cubicBezTo>
                  <a:lnTo>
                    <a:pt x="5742" y="7169"/>
                  </a:lnTo>
                  <a:cubicBezTo>
                    <a:pt x="5882" y="7163"/>
                    <a:pt x="5961" y="7019"/>
                    <a:pt x="5900" y="6896"/>
                  </a:cubicBezTo>
                  <a:lnTo>
                    <a:pt x="3145" y="126"/>
                  </a:lnTo>
                  <a:cubicBezTo>
                    <a:pt x="3114" y="42"/>
                    <a:pt x="3046" y="0"/>
                    <a:pt x="2977" y="0"/>
                  </a:cubicBezTo>
                  <a:close/>
                  <a:moveTo>
                    <a:pt x="5742" y="7169"/>
                  </a:moveTo>
                  <a:lnTo>
                    <a:pt x="5742" y="7169"/>
                  </a:lnTo>
                  <a:cubicBezTo>
                    <a:pt x="5738" y="7170"/>
                    <a:pt x="5735" y="7170"/>
                    <a:pt x="5731" y="7170"/>
                  </a:cubicBezTo>
                  <a:lnTo>
                    <a:pt x="5752" y="7170"/>
                  </a:lnTo>
                  <a:cubicBezTo>
                    <a:pt x="5749" y="7170"/>
                    <a:pt x="5745" y="7170"/>
                    <a:pt x="5742" y="7169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12495;p138">
              <a:extLst>
                <a:ext uri="{FF2B5EF4-FFF2-40B4-BE49-F238E27FC236}">
                  <a16:creationId xmlns:a16="http://schemas.microsoft.com/office/drawing/2014/main" id="{5D054E8D-EC52-7BA7-D998-4BE3BA0EE553}"/>
                </a:ext>
              </a:extLst>
            </p:cNvPr>
            <p:cNvSpPr/>
            <p:nvPr/>
          </p:nvSpPr>
          <p:spPr>
            <a:xfrm>
              <a:off x="1098908" y="2603138"/>
              <a:ext cx="89416" cy="47852"/>
            </a:xfrm>
            <a:custGeom>
              <a:avLst/>
              <a:gdLst/>
              <a:ahLst/>
              <a:cxnLst/>
              <a:rect l="l" t="t" r="r" b="b"/>
              <a:pathLst>
                <a:path w="5972" h="3196" extrusionOk="0">
                  <a:moveTo>
                    <a:pt x="43" y="0"/>
                  </a:moveTo>
                  <a:cubicBezTo>
                    <a:pt x="22" y="0"/>
                    <a:pt x="1" y="21"/>
                    <a:pt x="1" y="42"/>
                  </a:cubicBezTo>
                  <a:lnTo>
                    <a:pt x="1" y="358"/>
                  </a:lnTo>
                  <a:cubicBezTo>
                    <a:pt x="1" y="1935"/>
                    <a:pt x="1283" y="3196"/>
                    <a:pt x="2860" y="3196"/>
                  </a:cubicBezTo>
                  <a:lnTo>
                    <a:pt x="3133" y="3196"/>
                  </a:lnTo>
                  <a:cubicBezTo>
                    <a:pt x="4689" y="3196"/>
                    <a:pt x="5972" y="1935"/>
                    <a:pt x="5972" y="358"/>
                  </a:cubicBezTo>
                  <a:lnTo>
                    <a:pt x="5972" y="42"/>
                  </a:lnTo>
                  <a:cubicBezTo>
                    <a:pt x="5972" y="21"/>
                    <a:pt x="5951" y="0"/>
                    <a:pt x="5930" y="0"/>
                  </a:cubicBezTo>
                  <a:close/>
                </a:path>
              </a:pathLst>
            </a:custGeom>
            <a:solidFill>
              <a:srgbClr val="A7B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12496;p138">
              <a:extLst>
                <a:ext uri="{FF2B5EF4-FFF2-40B4-BE49-F238E27FC236}">
                  <a16:creationId xmlns:a16="http://schemas.microsoft.com/office/drawing/2014/main" id="{6E8DAE7E-3EB2-B34D-427D-8BA7FCF4162C}"/>
                </a:ext>
              </a:extLst>
            </p:cNvPr>
            <p:cNvSpPr/>
            <p:nvPr/>
          </p:nvSpPr>
          <p:spPr>
            <a:xfrm>
              <a:off x="1127236" y="2603138"/>
              <a:ext cx="61088" cy="48182"/>
            </a:xfrm>
            <a:custGeom>
              <a:avLst/>
              <a:gdLst/>
              <a:ahLst/>
              <a:cxnLst/>
              <a:rect l="l" t="t" r="r" b="b"/>
              <a:pathLst>
                <a:path w="4080" h="3218" extrusionOk="0">
                  <a:moveTo>
                    <a:pt x="1830" y="0"/>
                  </a:moveTo>
                  <a:cubicBezTo>
                    <a:pt x="1851" y="0"/>
                    <a:pt x="1872" y="21"/>
                    <a:pt x="1872" y="42"/>
                  </a:cubicBezTo>
                  <a:lnTo>
                    <a:pt x="1872" y="358"/>
                  </a:lnTo>
                  <a:cubicBezTo>
                    <a:pt x="1872" y="1556"/>
                    <a:pt x="1115" y="2628"/>
                    <a:pt x="1" y="3049"/>
                  </a:cubicBezTo>
                  <a:cubicBezTo>
                    <a:pt x="295" y="3154"/>
                    <a:pt x="632" y="3217"/>
                    <a:pt x="947" y="3217"/>
                  </a:cubicBezTo>
                  <a:lnTo>
                    <a:pt x="1220" y="3217"/>
                  </a:lnTo>
                  <a:cubicBezTo>
                    <a:pt x="2797" y="3217"/>
                    <a:pt x="4080" y="1935"/>
                    <a:pt x="4080" y="358"/>
                  </a:cubicBezTo>
                  <a:lnTo>
                    <a:pt x="4080" y="42"/>
                  </a:lnTo>
                  <a:cubicBezTo>
                    <a:pt x="4080" y="21"/>
                    <a:pt x="4059" y="0"/>
                    <a:pt x="4038" y="0"/>
                  </a:cubicBez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12497;p138">
              <a:extLst>
                <a:ext uri="{FF2B5EF4-FFF2-40B4-BE49-F238E27FC236}">
                  <a16:creationId xmlns:a16="http://schemas.microsoft.com/office/drawing/2014/main" id="{965F8DF3-57A5-886E-2778-C3CAF7B47395}"/>
                </a:ext>
              </a:extLst>
            </p:cNvPr>
            <p:cNvSpPr/>
            <p:nvPr/>
          </p:nvSpPr>
          <p:spPr>
            <a:xfrm>
              <a:off x="842803" y="2499888"/>
              <a:ext cx="89281" cy="107353"/>
            </a:xfrm>
            <a:custGeom>
              <a:avLst/>
              <a:gdLst/>
              <a:ahLst/>
              <a:cxnLst/>
              <a:rect l="l" t="t" r="r" b="b"/>
              <a:pathLst>
                <a:path w="5963" h="7170" extrusionOk="0">
                  <a:moveTo>
                    <a:pt x="2980" y="0"/>
                  </a:moveTo>
                  <a:cubicBezTo>
                    <a:pt x="2909" y="0"/>
                    <a:pt x="2841" y="42"/>
                    <a:pt x="2809" y="126"/>
                  </a:cubicBezTo>
                  <a:lnTo>
                    <a:pt x="55" y="6896"/>
                  </a:lnTo>
                  <a:cubicBezTo>
                    <a:pt x="1" y="7045"/>
                    <a:pt x="112" y="7151"/>
                    <a:pt x="227" y="7151"/>
                  </a:cubicBezTo>
                  <a:cubicBezTo>
                    <a:pt x="290" y="7151"/>
                    <a:pt x="354" y="7118"/>
                    <a:pt x="391" y="7043"/>
                  </a:cubicBezTo>
                  <a:lnTo>
                    <a:pt x="2977" y="694"/>
                  </a:lnTo>
                  <a:lnTo>
                    <a:pt x="5563" y="7043"/>
                  </a:lnTo>
                  <a:cubicBezTo>
                    <a:pt x="5584" y="7128"/>
                    <a:pt x="5669" y="7170"/>
                    <a:pt x="5732" y="7170"/>
                  </a:cubicBezTo>
                  <a:cubicBezTo>
                    <a:pt x="5879" y="7170"/>
                    <a:pt x="5963" y="7022"/>
                    <a:pt x="5921" y="6896"/>
                  </a:cubicBezTo>
                  <a:lnTo>
                    <a:pt x="3167" y="126"/>
                  </a:lnTo>
                  <a:cubicBezTo>
                    <a:pt x="3125" y="42"/>
                    <a:pt x="3051" y="0"/>
                    <a:pt x="298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12498;p138">
              <a:extLst>
                <a:ext uri="{FF2B5EF4-FFF2-40B4-BE49-F238E27FC236}">
                  <a16:creationId xmlns:a16="http://schemas.microsoft.com/office/drawing/2014/main" id="{901A0FDF-16FA-2AC2-448B-2D2CEB0A8C6E}"/>
                </a:ext>
              </a:extLst>
            </p:cNvPr>
            <p:cNvSpPr/>
            <p:nvPr/>
          </p:nvSpPr>
          <p:spPr>
            <a:xfrm>
              <a:off x="842683" y="2603138"/>
              <a:ext cx="89715" cy="47867"/>
            </a:xfrm>
            <a:custGeom>
              <a:avLst/>
              <a:gdLst/>
              <a:ahLst/>
              <a:cxnLst/>
              <a:rect l="l" t="t" r="r" b="b"/>
              <a:pathLst>
                <a:path w="5992" h="3197" extrusionOk="0">
                  <a:moveTo>
                    <a:pt x="42" y="0"/>
                  </a:moveTo>
                  <a:cubicBezTo>
                    <a:pt x="21" y="0"/>
                    <a:pt x="0" y="21"/>
                    <a:pt x="0" y="42"/>
                  </a:cubicBezTo>
                  <a:lnTo>
                    <a:pt x="0" y="358"/>
                  </a:lnTo>
                  <a:cubicBezTo>
                    <a:pt x="0" y="1922"/>
                    <a:pt x="1262" y="3196"/>
                    <a:pt x="2821" y="3196"/>
                  </a:cubicBezTo>
                  <a:cubicBezTo>
                    <a:pt x="2834" y="3196"/>
                    <a:pt x="2847" y="3196"/>
                    <a:pt x="2859" y="3196"/>
                  </a:cubicBezTo>
                  <a:lnTo>
                    <a:pt x="3133" y="3196"/>
                  </a:lnTo>
                  <a:cubicBezTo>
                    <a:pt x="4709" y="3196"/>
                    <a:pt x="5992" y="1935"/>
                    <a:pt x="5992" y="358"/>
                  </a:cubicBezTo>
                  <a:lnTo>
                    <a:pt x="5992" y="42"/>
                  </a:lnTo>
                  <a:cubicBezTo>
                    <a:pt x="5992" y="21"/>
                    <a:pt x="5971" y="0"/>
                    <a:pt x="5950" y="0"/>
                  </a:cubicBezTo>
                  <a:close/>
                </a:path>
              </a:pathLst>
            </a:custGeom>
            <a:solidFill>
              <a:srgbClr val="A7B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12499;p138">
              <a:extLst>
                <a:ext uri="{FF2B5EF4-FFF2-40B4-BE49-F238E27FC236}">
                  <a16:creationId xmlns:a16="http://schemas.microsoft.com/office/drawing/2014/main" id="{595E0620-2B38-070D-7422-BD4905E0C4D9}"/>
                </a:ext>
              </a:extLst>
            </p:cNvPr>
            <p:cNvSpPr/>
            <p:nvPr/>
          </p:nvSpPr>
          <p:spPr>
            <a:xfrm>
              <a:off x="871011" y="2603138"/>
              <a:ext cx="61073" cy="48182"/>
            </a:xfrm>
            <a:custGeom>
              <a:avLst/>
              <a:gdLst/>
              <a:ahLst/>
              <a:cxnLst/>
              <a:rect l="l" t="t" r="r" b="b"/>
              <a:pathLst>
                <a:path w="4079" h="3218" extrusionOk="0">
                  <a:moveTo>
                    <a:pt x="1829" y="0"/>
                  </a:moveTo>
                  <a:cubicBezTo>
                    <a:pt x="1850" y="0"/>
                    <a:pt x="1871" y="21"/>
                    <a:pt x="1871" y="42"/>
                  </a:cubicBezTo>
                  <a:lnTo>
                    <a:pt x="1871" y="358"/>
                  </a:lnTo>
                  <a:cubicBezTo>
                    <a:pt x="1871" y="1556"/>
                    <a:pt x="1114" y="2628"/>
                    <a:pt x="0" y="3028"/>
                  </a:cubicBezTo>
                  <a:cubicBezTo>
                    <a:pt x="295" y="3154"/>
                    <a:pt x="631" y="3217"/>
                    <a:pt x="967" y="3217"/>
                  </a:cubicBezTo>
                  <a:lnTo>
                    <a:pt x="1220" y="3217"/>
                  </a:lnTo>
                  <a:cubicBezTo>
                    <a:pt x="2796" y="3217"/>
                    <a:pt x="4079" y="1935"/>
                    <a:pt x="4079" y="358"/>
                  </a:cubicBezTo>
                  <a:lnTo>
                    <a:pt x="4079" y="42"/>
                  </a:lnTo>
                  <a:cubicBezTo>
                    <a:pt x="4079" y="21"/>
                    <a:pt x="4058" y="0"/>
                    <a:pt x="4058" y="0"/>
                  </a:cubicBez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12500;p138">
              <a:extLst>
                <a:ext uri="{FF2B5EF4-FFF2-40B4-BE49-F238E27FC236}">
                  <a16:creationId xmlns:a16="http://schemas.microsoft.com/office/drawing/2014/main" id="{FD111BBF-8820-A0C3-C09E-485827C6DF59}"/>
                </a:ext>
              </a:extLst>
            </p:cNvPr>
            <p:cNvSpPr/>
            <p:nvPr/>
          </p:nvSpPr>
          <p:spPr>
            <a:xfrm>
              <a:off x="1003533" y="2433470"/>
              <a:ext cx="23941" cy="274506"/>
            </a:xfrm>
            <a:custGeom>
              <a:avLst/>
              <a:gdLst/>
              <a:ahLst/>
              <a:cxnLst/>
              <a:rect l="l" t="t" r="r" b="b"/>
              <a:pathLst>
                <a:path w="1599" h="18334" extrusionOk="0">
                  <a:moveTo>
                    <a:pt x="0" y="0"/>
                  </a:moveTo>
                  <a:lnTo>
                    <a:pt x="0" y="18333"/>
                  </a:lnTo>
                  <a:lnTo>
                    <a:pt x="1598" y="1833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12501;p138">
              <a:extLst>
                <a:ext uri="{FF2B5EF4-FFF2-40B4-BE49-F238E27FC236}">
                  <a16:creationId xmlns:a16="http://schemas.microsoft.com/office/drawing/2014/main" id="{6784752C-0A6C-F21E-3869-5B44B26285BE}"/>
                </a:ext>
              </a:extLst>
            </p:cNvPr>
            <p:cNvSpPr/>
            <p:nvPr/>
          </p:nvSpPr>
          <p:spPr>
            <a:xfrm>
              <a:off x="1015496" y="2433470"/>
              <a:ext cx="11978" cy="274506"/>
            </a:xfrm>
            <a:custGeom>
              <a:avLst/>
              <a:gdLst/>
              <a:ahLst/>
              <a:cxnLst/>
              <a:rect l="l" t="t" r="r" b="b"/>
              <a:pathLst>
                <a:path w="800" h="18334" extrusionOk="0">
                  <a:moveTo>
                    <a:pt x="0" y="0"/>
                  </a:moveTo>
                  <a:lnTo>
                    <a:pt x="0" y="18333"/>
                  </a:lnTo>
                  <a:lnTo>
                    <a:pt x="799" y="1833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12502;p138">
              <a:extLst>
                <a:ext uri="{FF2B5EF4-FFF2-40B4-BE49-F238E27FC236}">
                  <a16:creationId xmlns:a16="http://schemas.microsoft.com/office/drawing/2014/main" id="{1B411361-7D13-ADCA-9BA4-A3E79638A793}"/>
                </a:ext>
              </a:extLst>
            </p:cNvPr>
            <p:cNvSpPr/>
            <p:nvPr/>
          </p:nvSpPr>
          <p:spPr>
            <a:xfrm>
              <a:off x="932698" y="2697570"/>
              <a:ext cx="165910" cy="34646"/>
            </a:xfrm>
            <a:custGeom>
              <a:avLst/>
              <a:gdLst/>
              <a:ahLst/>
              <a:cxnLst/>
              <a:rect l="l" t="t" r="r" b="b"/>
              <a:pathLst>
                <a:path w="11081" h="2314" extrusionOk="0">
                  <a:moveTo>
                    <a:pt x="737" y="1"/>
                  </a:moveTo>
                  <a:cubicBezTo>
                    <a:pt x="337" y="1"/>
                    <a:pt x="1" y="337"/>
                    <a:pt x="1" y="736"/>
                  </a:cubicBezTo>
                  <a:lnTo>
                    <a:pt x="1" y="2313"/>
                  </a:lnTo>
                  <a:lnTo>
                    <a:pt x="11081" y="2313"/>
                  </a:lnTo>
                  <a:lnTo>
                    <a:pt x="11081" y="736"/>
                  </a:lnTo>
                  <a:cubicBezTo>
                    <a:pt x="11060" y="316"/>
                    <a:pt x="10723" y="1"/>
                    <a:pt x="10324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12503;p138">
              <a:extLst>
                <a:ext uri="{FF2B5EF4-FFF2-40B4-BE49-F238E27FC236}">
                  <a16:creationId xmlns:a16="http://schemas.microsoft.com/office/drawing/2014/main" id="{C389066F-9D00-704A-1E06-54E87452CF0E}"/>
                </a:ext>
              </a:extLst>
            </p:cNvPr>
            <p:cNvSpPr/>
            <p:nvPr/>
          </p:nvSpPr>
          <p:spPr>
            <a:xfrm>
              <a:off x="993771" y="2394751"/>
              <a:ext cx="43465" cy="43450"/>
            </a:xfrm>
            <a:custGeom>
              <a:avLst/>
              <a:gdLst/>
              <a:ahLst/>
              <a:cxnLst/>
              <a:rect l="l" t="t" r="r" b="b"/>
              <a:pathLst>
                <a:path w="2903" h="2902" extrusionOk="0">
                  <a:moveTo>
                    <a:pt x="1451" y="0"/>
                  </a:moveTo>
                  <a:cubicBezTo>
                    <a:pt x="652" y="0"/>
                    <a:pt x="1" y="652"/>
                    <a:pt x="1" y="1451"/>
                  </a:cubicBezTo>
                  <a:cubicBezTo>
                    <a:pt x="1" y="2250"/>
                    <a:pt x="652" y="2902"/>
                    <a:pt x="1451" y="2902"/>
                  </a:cubicBezTo>
                  <a:cubicBezTo>
                    <a:pt x="2250" y="2902"/>
                    <a:pt x="2902" y="2250"/>
                    <a:pt x="2902" y="1451"/>
                  </a:cubicBezTo>
                  <a:cubicBezTo>
                    <a:pt x="2902" y="652"/>
                    <a:pt x="2250" y="0"/>
                    <a:pt x="145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12504;p138">
              <a:extLst>
                <a:ext uri="{FF2B5EF4-FFF2-40B4-BE49-F238E27FC236}">
                  <a16:creationId xmlns:a16="http://schemas.microsoft.com/office/drawing/2014/main" id="{D6266CE8-4B6F-256B-EF4B-9754FB67BAF4}"/>
                </a:ext>
              </a:extLst>
            </p:cNvPr>
            <p:cNvSpPr/>
            <p:nvPr/>
          </p:nvSpPr>
          <p:spPr>
            <a:xfrm>
              <a:off x="996286" y="2397266"/>
              <a:ext cx="45037" cy="40950"/>
            </a:xfrm>
            <a:custGeom>
              <a:avLst/>
              <a:gdLst/>
              <a:ahLst/>
              <a:cxnLst/>
              <a:rect l="l" t="t" r="r" b="b"/>
              <a:pathLst>
                <a:path w="3008" h="2735" extrusionOk="0">
                  <a:moveTo>
                    <a:pt x="1935" y="0"/>
                  </a:moveTo>
                  <a:cubicBezTo>
                    <a:pt x="2452" y="1017"/>
                    <a:pt x="1655" y="2105"/>
                    <a:pt x="668" y="2105"/>
                  </a:cubicBezTo>
                  <a:cubicBezTo>
                    <a:pt x="451" y="2105"/>
                    <a:pt x="224" y="2052"/>
                    <a:pt x="1" y="1935"/>
                  </a:cubicBezTo>
                  <a:lnTo>
                    <a:pt x="1" y="1935"/>
                  </a:lnTo>
                  <a:cubicBezTo>
                    <a:pt x="261" y="2455"/>
                    <a:pt x="769" y="2734"/>
                    <a:pt x="1289" y="2734"/>
                  </a:cubicBezTo>
                  <a:cubicBezTo>
                    <a:pt x="1651" y="2734"/>
                    <a:pt x="2020" y="2598"/>
                    <a:pt x="2314" y="2313"/>
                  </a:cubicBezTo>
                  <a:cubicBezTo>
                    <a:pt x="3007" y="1619"/>
                    <a:pt x="2818" y="442"/>
                    <a:pt x="1935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12505;p138">
              <a:extLst>
                <a:ext uri="{FF2B5EF4-FFF2-40B4-BE49-F238E27FC236}">
                  <a16:creationId xmlns:a16="http://schemas.microsoft.com/office/drawing/2014/main" id="{B220C9D7-F5D9-0B9B-8378-38376BE966C0}"/>
                </a:ext>
              </a:extLst>
            </p:cNvPr>
            <p:cNvSpPr/>
            <p:nvPr/>
          </p:nvSpPr>
          <p:spPr>
            <a:xfrm>
              <a:off x="844570" y="2454237"/>
              <a:ext cx="341867" cy="50068"/>
            </a:xfrm>
            <a:custGeom>
              <a:avLst/>
              <a:gdLst/>
              <a:ahLst/>
              <a:cxnLst/>
              <a:rect l="l" t="t" r="r" b="b"/>
              <a:pathLst>
                <a:path w="22833" h="3344" extrusionOk="0">
                  <a:moveTo>
                    <a:pt x="8031" y="1"/>
                  </a:moveTo>
                  <a:cubicBezTo>
                    <a:pt x="7043" y="1"/>
                    <a:pt x="6097" y="400"/>
                    <a:pt x="5403" y="1115"/>
                  </a:cubicBezTo>
                  <a:cubicBezTo>
                    <a:pt x="4920" y="1620"/>
                    <a:pt x="4247" y="1914"/>
                    <a:pt x="3532" y="1914"/>
                  </a:cubicBezTo>
                  <a:lnTo>
                    <a:pt x="294" y="1914"/>
                  </a:lnTo>
                  <a:cubicBezTo>
                    <a:pt x="126" y="1914"/>
                    <a:pt x="0" y="2040"/>
                    <a:pt x="0" y="2208"/>
                  </a:cubicBezTo>
                  <a:lnTo>
                    <a:pt x="0" y="3049"/>
                  </a:lnTo>
                  <a:cubicBezTo>
                    <a:pt x="0" y="3217"/>
                    <a:pt x="126" y="3344"/>
                    <a:pt x="294" y="3344"/>
                  </a:cubicBezTo>
                  <a:lnTo>
                    <a:pt x="3658" y="3344"/>
                  </a:lnTo>
                  <a:cubicBezTo>
                    <a:pt x="4647" y="3344"/>
                    <a:pt x="5593" y="2944"/>
                    <a:pt x="6286" y="2229"/>
                  </a:cubicBezTo>
                  <a:cubicBezTo>
                    <a:pt x="6754" y="1721"/>
                    <a:pt x="7398" y="1429"/>
                    <a:pt x="8086" y="1429"/>
                  </a:cubicBezTo>
                  <a:cubicBezTo>
                    <a:pt x="8110" y="1429"/>
                    <a:pt x="8134" y="1430"/>
                    <a:pt x="8158" y="1430"/>
                  </a:cubicBezTo>
                  <a:lnTo>
                    <a:pt x="14822" y="1430"/>
                  </a:lnTo>
                  <a:cubicBezTo>
                    <a:pt x="15432" y="1430"/>
                    <a:pt x="16000" y="1683"/>
                    <a:pt x="16441" y="2124"/>
                  </a:cubicBezTo>
                  <a:cubicBezTo>
                    <a:pt x="17177" y="2902"/>
                    <a:pt x="18207" y="3344"/>
                    <a:pt x="19300" y="3344"/>
                  </a:cubicBezTo>
                  <a:lnTo>
                    <a:pt x="22559" y="3344"/>
                  </a:lnTo>
                  <a:cubicBezTo>
                    <a:pt x="22706" y="3344"/>
                    <a:pt x="22833" y="3217"/>
                    <a:pt x="22833" y="3049"/>
                  </a:cubicBezTo>
                  <a:lnTo>
                    <a:pt x="22833" y="2208"/>
                  </a:lnTo>
                  <a:cubicBezTo>
                    <a:pt x="22833" y="2040"/>
                    <a:pt x="22706" y="1914"/>
                    <a:pt x="22559" y="1914"/>
                  </a:cubicBezTo>
                  <a:lnTo>
                    <a:pt x="19321" y="1914"/>
                  </a:lnTo>
                  <a:cubicBezTo>
                    <a:pt x="18607" y="1914"/>
                    <a:pt x="17913" y="1620"/>
                    <a:pt x="17450" y="1115"/>
                  </a:cubicBezTo>
                  <a:cubicBezTo>
                    <a:pt x="16757" y="400"/>
                    <a:pt x="15810" y="1"/>
                    <a:pt x="1482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12506;p138">
              <a:extLst>
                <a:ext uri="{FF2B5EF4-FFF2-40B4-BE49-F238E27FC236}">
                  <a16:creationId xmlns:a16="http://schemas.microsoft.com/office/drawing/2014/main" id="{B2E7157F-45F6-6A40-3802-AB4D2F3D39E7}"/>
                </a:ext>
              </a:extLst>
            </p:cNvPr>
            <p:cNvSpPr/>
            <p:nvPr/>
          </p:nvSpPr>
          <p:spPr>
            <a:xfrm>
              <a:off x="844570" y="2466499"/>
              <a:ext cx="341867" cy="37821"/>
            </a:xfrm>
            <a:custGeom>
              <a:avLst/>
              <a:gdLst/>
              <a:ahLst/>
              <a:cxnLst/>
              <a:rect l="l" t="t" r="r" b="b"/>
              <a:pathLst>
                <a:path w="22833" h="2526" extrusionOk="0">
                  <a:moveTo>
                    <a:pt x="8086" y="1"/>
                  </a:moveTo>
                  <a:cubicBezTo>
                    <a:pt x="7398" y="1"/>
                    <a:pt x="6754" y="293"/>
                    <a:pt x="6286" y="801"/>
                  </a:cubicBezTo>
                  <a:cubicBezTo>
                    <a:pt x="5593" y="1515"/>
                    <a:pt x="4647" y="1915"/>
                    <a:pt x="3658" y="1915"/>
                  </a:cubicBezTo>
                  <a:lnTo>
                    <a:pt x="294" y="1915"/>
                  </a:lnTo>
                  <a:cubicBezTo>
                    <a:pt x="126" y="1915"/>
                    <a:pt x="21" y="1789"/>
                    <a:pt x="0" y="1642"/>
                  </a:cubicBezTo>
                  <a:lnTo>
                    <a:pt x="0" y="2230"/>
                  </a:lnTo>
                  <a:cubicBezTo>
                    <a:pt x="0" y="2398"/>
                    <a:pt x="126" y="2525"/>
                    <a:pt x="294" y="2525"/>
                  </a:cubicBezTo>
                  <a:lnTo>
                    <a:pt x="3679" y="2525"/>
                  </a:lnTo>
                  <a:cubicBezTo>
                    <a:pt x="3704" y="2525"/>
                    <a:pt x="3729" y="2525"/>
                    <a:pt x="3754" y="2525"/>
                  </a:cubicBezTo>
                  <a:cubicBezTo>
                    <a:pt x="4715" y="2525"/>
                    <a:pt x="5631" y="2128"/>
                    <a:pt x="6307" y="1431"/>
                  </a:cubicBezTo>
                  <a:cubicBezTo>
                    <a:pt x="6791" y="906"/>
                    <a:pt x="7464" y="611"/>
                    <a:pt x="8179" y="611"/>
                  </a:cubicBezTo>
                  <a:lnTo>
                    <a:pt x="14822" y="611"/>
                  </a:lnTo>
                  <a:cubicBezTo>
                    <a:pt x="15432" y="611"/>
                    <a:pt x="16000" y="864"/>
                    <a:pt x="16441" y="1305"/>
                  </a:cubicBezTo>
                  <a:cubicBezTo>
                    <a:pt x="17177" y="2083"/>
                    <a:pt x="18207" y="2525"/>
                    <a:pt x="19300" y="2525"/>
                  </a:cubicBezTo>
                  <a:lnTo>
                    <a:pt x="22559" y="2525"/>
                  </a:lnTo>
                  <a:cubicBezTo>
                    <a:pt x="22706" y="2525"/>
                    <a:pt x="22833" y="2398"/>
                    <a:pt x="22833" y="2251"/>
                  </a:cubicBezTo>
                  <a:lnTo>
                    <a:pt x="22833" y="1642"/>
                  </a:lnTo>
                  <a:cubicBezTo>
                    <a:pt x="22833" y="1789"/>
                    <a:pt x="22706" y="1915"/>
                    <a:pt x="22559" y="1915"/>
                  </a:cubicBezTo>
                  <a:lnTo>
                    <a:pt x="19300" y="1915"/>
                  </a:lnTo>
                  <a:cubicBezTo>
                    <a:pt x="18207" y="1915"/>
                    <a:pt x="17177" y="1473"/>
                    <a:pt x="16441" y="696"/>
                  </a:cubicBezTo>
                  <a:cubicBezTo>
                    <a:pt x="16000" y="254"/>
                    <a:pt x="15432" y="2"/>
                    <a:pt x="14822" y="2"/>
                  </a:cubicBezTo>
                  <a:lnTo>
                    <a:pt x="8158" y="2"/>
                  </a:lnTo>
                  <a:cubicBezTo>
                    <a:pt x="8134" y="1"/>
                    <a:pt x="8110" y="1"/>
                    <a:pt x="8086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12507;p138">
              <a:extLst>
                <a:ext uri="{FF2B5EF4-FFF2-40B4-BE49-F238E27FC236}">
                  <a16:creationId xmlns:a16="http://schemas.microsoft.com/office/drawing/2014/main" id="{1A700A2A-CBB1-1A37-91F5-B74C1854C2B1}"/>
                </a:ext>
              </a:extLst>
            </p:cNvPr>
            <p:cNvSpPr/>
            <p:nvPr/>
          </p:nvSpPr>
          <p:spPr>
            <a:xfrm>
              <a:off x="932698" y="2697555"/>
              <a:ext cx="165910" cy="34661"/>
            </a:xfrm>
            <a:custGeom>
              <a:avLst/>
              <a:gdLst/>
              <a:ahLst/>
              <a:cxnLst/>
              <a:rect l="l" t="t" r="r" b="b"/>
              <a:pathLst>
                <a:path w="11081" h="2315" extrusionOk="0">
                  <a:moveTo>
                    <a:pt x="10359" y="1"/>
                  </a:moveTo>
                  <a:cubicBezTo>
                    <a:pt x="10347" y="1"/>
                    <a:pt x="10336" y="1"/>
                    <a:pt x="10324" y="2"/>
                  </a:cubicBezTo>
                  <a:lnTo>
                    <a:pt x="8873" y="2"/>
                  </a:lnTo>
                  <a:lnTo>
                    <a:pt x="8873" y="527"/>
                  </a:lnTo>
                  <a:cubicBezTo>
                    <a:pt x="8873" y="969"/>
                    <a:pt x="8495" y="1326"/>
                    <a:pt x="8053" y="1326"/>
                  </a:cubicBezTo>
                  <a:lnTo>
                    <a:pt x="1" y="1326"/>
                  </a:lnTo>
                  <a:lnTo>
                    <a:pt x="1" y="2314"/>
                  </a:lnTo>
                  <a:lnTo>
                    <a:pt x="11081" y="2314"/>
                  </a:lnTo>
                  <a:lnTo>
                    <a:pt x="11081" y="737"/>
                  </a:lnTo>
                  <a:cubicBezTo>
                    <a:pt x="11081" y="349"/>
                    <a:pt x="10763" y="1"/>
                    <a:pt x="10359" y="1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12508;p138">
              <a:extLst>
                <a:ext uri="{FF2B5EF4-FFF2-40B4-BE49-F238E27FC236}">
                  <a16:creationId xmlns:a16="http://schemas.microsoft.com/office/drawing/2014/main" id="{C3F7159B-8B35-9322-E83C-723D25FF0370}"/>
                </a:ext>
              </a:extLst>
            </p:cNvPr>
            <p:cNvSpPr/>
            <p:nvPr/>
          </p:nvSpPr>
          <p:spPr>
            <a:xfrm>
              <a:off x="906885" y="2723068"/>
              <a:ext cx="217221" cy="28343"/>
            </a:xfrm>
            <a:custGeom>
              <a:avLst/>
              <a:gdLst/>
              <a:ahLst/>
              <a:cxnLst/>
              <a:rect l="l" t="t" r="r" b="b"/>
              <a:pathLst>
                <a:path w="14508" h="1893" extrusionOk="0">
                  <a:moveTo>
                    <a:pt x="758" y="1"/>
                  </a:moveTo>
                  <a:cubicBezTo>
                    <a:pt x="337" y="1"/>
                    <a:pt x="1" y="337"/>
                    <a:pt x="22" y="757"/>
                  </a:cubicBezTo>
                  <a:lnTo>
                    <a:pt x="22" y="1893"/>
                  </a:lnTo>
                  <a:lnTo>
                    <a:pt x="14508" y="1893"/>
                  </a:lnTo>
                  <a:lnTo>
                    <a:pt x="14508" y="757"/>
                  </a:lnTo>
                  <a:cubicBezTo>
                    <a:pt x="14508" y="337"/>
                    <a:pt x="14171" y="1"/>
                    <a:pt x="1375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12509;p138">
              <a:extLst>
                <a:ext uri="{FF2B5EF4-FFF2-40B4-BE49-F238E27FC236}">
                  <a16:creationId xmlns:a16="http://schemas.microsoft.com/office/drawing/2014/main" id="{2773296A-3CA8-0C8F-C2D8-721552EEB70B}"/>
                </a:ext>
              </a:extLst>
            </p:cNvPr>
            <p:cNvSpPr/>
            <p:nvPr/>
          </p:nvSpPr>
          <p:spPr>
            <a:xfrm>
              <a:off x="907200" y="2723068"/>
              <a:ext cx="216907" cy="28029"/>
            </a:xfrm>
            <a:custGeom>
              <a:avLst/>
              <a:gdLst/>
              <a:ahLst/>
              <a:cxnLst/>
              <a:rect l="l" t="t" r="r" b="b"/>
              <a:pathLst>
                <a:path w="14487" h="1872" extrusionOk="0">
                  <a:moveTo>
                    <a:pt x="12258" y="1"/>
                  </a:moveTo>
                  <a:lnTo>
                    <a:pt x="12258" y="694"/>
                  </a:lnTo>
                  <a:cubicBezTo>
                    <a:pt x="12237" y="1115"/>
                    <a:pt x="11922" y="1451"/>
                    <a:pt x="11501" y="1451"/>
                  </a:cubicBezTo>
                  <a:lnTo>
                    <a:pt x="1" y="1451"/>
                  </a:lnTo>
                  <a:lnTo>
                    <a:pt x="1" y="1872"/>
                  </a:lnTo>
                  <a:lnTo>
                    <a:pt x="14487" y="1872"/>
                  </a:lnTo>
                  <a:lnTo>
                    <a:pt x="14487" y="1451"/>
                  </a:lnTo>
                  <a:lnTo>
                    <a:pt x="14487" y="736"/>
                  </a:lnTo>
                  <a:cubicBezTo>
                    <a:pt x="14466" y="316"/>
                    <a:pt x="14129" y="1"/>
                    <a:pt x="13730" y="1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7" name="Google Shape;21285;p143">
            <a:extLst>
              <a:ext uri="{FF2B5EF4-FFF2-40B4-BE49-F238E27FC236}">
                <a16:creationId xmlns:a16="http://schemas.microsoft.com/office/drawing/2014/main" id="{B8E308ED-492C-4112-14DB-261F16D4873B}"/>
              </a:ext>
            </a:extLst>
          </p:cNvPr>
          <p:cNvGrpSpPr/>
          <p:nvPr/>
        </p:nvGrpSpPr>
        <p:grpSpPr>
          <a:xfrm>
            <a:off x="3082771" y="2428053"/>
            <a:ext cx="299921" cy="214562"/>
            <a:chOff x="1328387" y="2500814"/>
            <a:chExt cx="404183" cy="289151"/>
          </a:xfrm>
        </p:grpSpPr>
        <p:sp>
          <p:nvSpPr>
            <p:cNvPr id="5848" name="Google Shape;21286;p143">
              <a:extLst>
                <a:ext uri="{FF2B5EF4-FFF2-40B4-BE49-F238E27FC236}">
                  <a16:creationId xmlns:a16="http://schemas.microsoft.com/office/drawing/2014/main" id="{05D00B16-00FA-906C-CAE9-D3984948A72D}"/>
                </a:ext>
              </a:extLst>
            </p:cNvPr>
            <p:cNvSpPr/>
            <p:nvPr/>
          </p:nvSpPr>
          <p:spPr>
            <a:xfrm>
              <a:off x="1561491" y="2601479"/>
              <a:ext cx="125281" cy="118859"/>
            </a:xfrm>
            <a:custGeom>
              <a:avLst/>
              <a:gdLst/>
              <a:ahLst/>
              <a:cxnLst/>
              <a:rect l="l" t="t" r="r" b="b"/>
              <a:pathLst>
                <a:path w="4779" h="4534" extrusionOk="0">
                  <a:moveTo>
                    <a:pt x="1675" y="0"/>
                  </a:moveTo>
                  <a:lnTo>
                    <a:pt x="1675" y="405"/>
                  </a:lnTo>
                  <a:cubicBezTo>
                    <a:pt x="1675" y="506"/>
                    <a:pt x="1603" y="607"/>
                    <a:pt x="1502" y="621"/>
                  </a:cubicBezTo>
                  <a:lnTo>
                    <a:pt x="520" y="910"/>
                  </a:lnTo>
                  <a:cubicBezTo>
                    <a:pt x="203" y="996"/>
                    <a:pt x="1" y="1271"/>
                    <a:pt x="1" y="1603"/>
                  </a:cubicBezTo>
                  <a:lnTo>
                    <a:pt x="1" y="4533"/>
                  </a:lnTo>
                  <a:lnTo>
                    <a:pt x="3826" y="4533"/>
                  </a:lnTo>
                  <a:cubicBezTo>
                    <a:pt x="4346" y="4533"/>
                    <a:pt x="4779" y="4100"/>
                    <a:pt x="4779" y="3580"/>
                  </a:cubicBezTo>
                  <a:lnTo>
                    <a:pt x="4779" y="1588"/>
                  </a:lnTo>
                  <a:cubicBezTo>
                    <a:pt x="4779" y="1285"/>
                    <a:pt x="4577" y="996"/>
                    <a:pt x="4274" y="910"/>
                  </a:cubicBezTo>
                  <a:lnTo>
                    <a:pt x="3306" y="621"/>
                  </a:lnTo>
                  <a:cubicBezTo>
                    <a:pt x="3191" y="607"/>
                    <a:pt x="3119" y="506"/>
                    <a:pt x="3119" y="405"/>
                  </a:cubicBezTo>
                  <a:lnTo>
                    <a:pt x="3119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21287;p143">
              <a:extLst>
                <a:ext uri="{FF2B5EF4-FFF2-40B4-BE49-F238E27FC236}">
                  <a16:creationId xmlns:a16="http://schemas.microsoft.com/office/drawing/2014/main" id="{8534BEE2-4D8B-F0E7-8BEF-74D3B545C376}"/>
                </a:ext>
              </a:extLst>
            </p:cNvPr>
            <p:cNvSpPr/>
            <p:nvPr/>
          </p:nvSpPr>
          <p:spPr>
            <a:xfrm>
              <a:off x="1561884" y="2620407"/>
              <a:ext cx="125281" cy="99932"/>
            </a:xfrm>
            <a:custGeom>
              <a:avLst/>
              <a:gdLst/>
              <a:ahLst/>
              <a:cxnLst/>
              <a:rect l="l" t="t" r="r" b="b"/>
              <a:pathLst>
                <a:path w="4779" h="3812" extrusionOk="0">
                  <a:moveTo>
                    <a:pt x="1155" y="0"/>
                  </a:moveTo>
                  <a:lnTo>
                    <a:pt x="520" y="188"/>
                  </a:lnTo>
                  <a:cubicBezTo>
                    <a:pt x="217" y="274"/>
                    <a:pt x="0" y="549"/>
                    <a:pt x="0" y="881"/>
                  </a:cubicBezTo>
                  <a:lnTo>
                    <a:pt x="0" y="3811"/>
                  </a:lnTo>
                  <a:lnTo>
                    <a:pt x="3826" y="3811"/>
                  </a:lnTo>
                  <a:cubicBezTo>
                    <a:pt x="4360" y="3811"/>
                    <a:pt x="4778" y="3378"/>
                    <a:pt x="4778" y="2858"/>
                  </a:cubicBezTo>
                  <a:lnTo>
                    <a:pt x="4778" y="866"/>
                  </a:lnTo>
                  <a:cubicBezTo>
                    <a:pt x="4778" y="549"/>
                    <a:pt x="4576" y="274"/>
                    <a:pt x="4259" y="188"/>
                  </a:cubicBezTo>
                  <a:lnTo>
                    <a:pt x="3624" y="0"/>
                  </a:lnTo>
                  <a:cubicBezTo>
                    <a:pt x="3349" y="476"/>
                    <a:pt x="2869" y="715"/>
                    <a:pt x="2389" y="715"/>
                  </a:cubicBezTo>
                  <a:cubicBezTo>
                    <a:pt x="1909" y="715"/>
                    <a:pt x="1429" y="476"/>
                    <a:pt x="115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21288;p143">
              <a:extLst>
                <a:ext uri="{FF2B5EF4-FFF2-40B4-BE49-F238E27FC236}">
                  <a16:creationId xmlns:a16="http://schemas.microsoft.com/office/drawing/2014/main" id="{657B1A6E-0F71-53B9-D286-ED6A1CB77701}"/>
                </a:ext>
              </a:extLst>
            </p:cNvPr>
            <p:cNvSpPr/>
            <p:nvPr/>
          </p:nvSpPr>
          <p:spPr>
            <a:xfrm>
              <a:off x="1603881" y="2601479"/>
              <a:ext cx="40895" cy="18953"/>
            </a:xfrm>
            <a:custGeom>
              <a:avLst/>
              <a:gdLst/>
              <a:ahLst/>
              <a:cxnLst/>
              <a:rect l="l" t="t" r="r" b="b"/>
              <a:pathLst>
                <a:path w="1560" h="723" extrusionOk="0">
                  <a:moveTo>
                    <a:pt x="58" y="0"/>
                  </a:moveTo>
                  <a:lnTo>
                    <a:pt x="58" y="405"/>
                  </a:lnTo>
                  <a:cubicBezTo>
                    <a:pt x="58" y="448"/>
                    <a:pt x="44" y="506"/>
                    <a:pt x="1" y="549"/>
                  </a:cubicBezTo>
                  <a:cubicBezTo>
                    <a:pt x="246" y="664"/>
                    <a:pt x="520" y="722"/>
                    <a:pt x="794" y="722"/>
                  </a:cubicBezTo>
                  <a:cubicBezTo>
                    <a:pt x="1054" y="722"/>
                    <a:pt x="1314" y="664"/>
                    <a:pt x="1560" y="549"/>
                  </a:cubicBezTo>
                  <a:cubicBezTo>
                    <a:pt x="1531" y="506"/>
                    <a:pt x="1502" y="448"/>
                    <a:pt x="1502" y="405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21289;p143">
              <a:extLst>
                <a:ext uri="{FF2B5EF4-FFF2-40B4-BE49-F238E27FC236}">
                  <a16:creationId xmlns:a16="http://schemas.microsoft.com/office/drawing/2014/main" id="{3994D87B-B12E-2509-4C78-87B78F1B960D}"/>
                </a:ext>
              </a:extLst>
            </p:cNvPr>
            <p:cNvSpPr/>
            <p:nvPr/>
          </p:nvSpPr>
          <p:spPr>
            <a:xfrm>
              <a:off x="1580785" y="2513685"/>
              <a:ext cx="31458" cy="68893"/>
            </a:xfrm>
            <a:custGeom>
              <a:avLst/>
              <a:gdLst/>
              <a:ahLst/>
              <a:cxnLst/>
              <a:rect l="l" t="t" r="r" b="b"/>
              <a:pathLst>
                <a:path w="1200" h="2628" extrusionOk="0">
                  <a:moveTo>
                    <a:pt x="723" y="0"/>
                  </a:moveTo>
                  <a:cubicBezTo>
                    <a:pt x="319" y="0"/>
                    <a:pt x="1" y="318"/>
                    <a:pt x="1" y="722"/>
                  </a:cubicBezTo>
                  <a:lnTo>
                    <a:pt x="1" y="881"/>
                  </a:lnTo>
                  <a:cubicBezTo>
                    <a:pt x="1" y="1083"/>
                    <a:pt x="30" y="1285"/>
                    <a:pt x="88" y="1487"/>
                  </a:cubicBezTo>
                  <a:lnTo>
                    <a:pt x="477" y="2628"/>
                  </a:lnTo>
                  <a:lnTo>
                    <a:pt x="1199" y="2628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21290;p143">
              <a:extLst>
                <a:ext uri="{FF2B5EF4-FFF2-40B4-BE49-F238E27FC236}">
                  <a16:creationId xmlns:a16="http://schemas.microsoft.com/office/drawing/2014/main" id="{CFEAC0DE-E16B-6B56-DE5F-9955B049CB88}"/>
                </a:ext>
              </a:extLst>
            </p:cNvPr>
            <p:cNvSpPr/>
            <p:nvPr/>
          </p:nvSpPr>
          <p:spPr>
            <a:xfrm>
              <a:off x="1593290" y="2507236"/>
              <a:ext cx="75342" cy="75342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cubicBezTo>
                    <a:pt x="0" y="983"/>
                    <a:pt x="217" y="1199"/>
                    <a:pt x="477" y="1199"/>
                  </a:cubicBezTo>
                  <a:lnTo>
                    <a:pt x="2397" y="2874"/>
                  </a:lnTo>
                  <a:lnTo>
                    <a:pt x="2801" y="1459"/>
                  </a:lnTo>
                  <a:cubicBezTo>
                    <a:pt x="2844" y="1286"/>
                    <a:pt x="2873" y="1098"/>
                    <a:pt x="2873" y="925"/>
                  </a:cubicBezTo>
                  <a:lnTo>
                    <a:pt x="2873" y="477"/>
                  </a:lnTo>
                  <a:cubicBezTo>
                    <a:pt x="2873" y="203"/>
                    <a:pt x="2656" y="1"/>
                    <a:pt x="2397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21291;p143">
              <a:extLst>
                <a:ext uri="{FF2B5EF4-FFF2-40B4-BE49-F238E27FC236}">
                  <a16:creationId xmlns:a16="http://schemas.microsoft.com/office/drawing/2014/main" id="{8068938F-6BCC-1771-88E8-ACEAEEC0C55B}"/>
                </a:ext>
              </a:extLst>
            </p:cNvPr>
            <p:cNvSpPr/>
            <p:nvPr/>
          </p:nvSpPr>
          <p:spPr>
            <a:xfrm>
              <a:off x="1586841" y="2538668"/>
              <a:ext cx="74975" cy="68893"/>
            </a:xfrm>
            <a:custGeom>
              <a:avLst/>
              <a:gdLst/>
              <a:ahLst/>
              <a:cxnLst/>
              <a:rect l="l" t="t" r="r" b="b"/>
              <a:pathLst>
                <a:path w="2860" h="2628" extrusionOk="0">
                  <a:moveTo>
                    <a:pt x="910" y="0"/>
                  </a:moveTo>
                  <a:cubicBezTo>
                    <a:pt x="780" y="0"/>
                    <a:pt x="665" y="43"/>
                    <a:pt x="564" y="144"/>
                  </a:cubicBezTo>
                  <a:lnTo>
                    <a:pt x="131" y="577"/>
                  </a:lnTo>
                  <a:cubicBezTo>
                    <a:pt x="44" y="664"/>
                    <a:pt x="1" y="780"/>
                    <a:pt x="1" y="910"/>
                  </a:cubicBezTo>
                  <a:lnTo>
                    <a:pt x="1" y="1184"/>
                  </a:lnTo>
                  <a:cubicBezTo>
                    <a:pt x="1" y="1992"/>
                    <a:pt x="636" y="2627"/>
                    <a:pt x="1444" y="2627"/>
                  </a:cubicBezTo>
                  <a:cubicBezTo>
                    <a:pt x="2224" y="2613"/>
                    <a:pt x="2859" y="1978"/>
                    <a:pt x="2859" y="1184"/>
                  </a:cubicBezTo>
                  <a:lnTo>
                    <a:pt x="2859" y="881"/>
                  </a:lnTo>
                  <a:cubicBezTo>
                    <a:pt x="2859" y="751"/>
                    <a:pt x="2816" y="635"/>
                    <a:pt x="2715" y="534"/>
                  </a:cubicBezTo>
                  <a:cubicBezTo>
                    <a:pt x="2354" y="173"/>
                    <a:pt x="1675" y="15"/>
                    <a:pt x="910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21292;p143">
              <a:extLst>
                <a:ext uri="{FF2B5EF4-FFF2-40B4-BE49-F238E27FC236}">
                  <a16:creationId xmlns:a16="http://schemas.microsoft.com/office/drawing/2014/main" id="{BD0C354B-EB94-3AD4-2791-0A0511230B0A}"/>
                </a:ext>
              </a:extLst>
            </p:cNvPr>
            <p:cNvSpPr/>
            <p:nvPr/>
          </p:nvSpPr>
          <p:spPr>
            <a:xfrm>
              <a:off x="1587234" y="2538983"/>
              <a:ext cx="74949" cy="67451"/>
            </a:xfrm>
            <a:custGeom>
              <a:avLst/>
              <a:gdLst/>
              <a:ahLst/>
              <a:cxnLst/>
              <a:rect l="l" t="t" r="r" b="b"/>
              <a:pathLst>
                <a:path w="2859" h="2573" extrusionOk="0">
                  <a:moveTo>
                    <a:pt x="884" y="0"/>
                  </a:moveTo>
                  <a:cubicBezTo>
                    <a:pt x="768" y="0"/>
                    <a:pt x="655" y="55"/>
                    <a:pt x="578" y="132"/>
                  </a:cubicBezTo>
                  <a:lnTo>
                    <a:pt x="145" y="565"/>
                  </a:lnTo>
                  <a:cubicBezTo>
                    <a:pt x="44" y="667"/>
                    <a:pt x="0" y="782"/>
                    <a:pt x="0" y="912"/>
                  </a:cubicBezTo>
                  <a:lnTo>
                    <a:pt x="0" y="1186"/>
                  </a:lnTo>
                  <a:cubicBezTo>
                    <a:pt x="0" y="1821"/>
                    <a:pt x="419" y="2384"/>
                    <a:pt x="1040" y="2572"/>
                  </a:cubicBezTo>
                  <a:cubicBezTo>
                    <a:pt x="823" y="2312"/>
                    <a:pt x="708" y="1995"/>
                    <a:pt x="722" y="1663"/>
                  </a:cubicBezTo>
                  <a:lnTo>
                    <a:pt x="708" y="970"/>
                  </a:lnTo>
                  <a:cubicBezTo>
                    <a:pt x="708" y="690"/>
                    <a:pt x="924" y="478"/>
                    <a:pt x="1187" y="478"/>
                  </a:cubicBezTo>
                  <a:cubicBezTo>
                    <a:pt x="1196" y="478"/>
                    <a:pt x="1204" y="478"/>
                    <a:pt x="1213" y="479"/>
                  </a:cubicBezTo>
                  <a:cubicBezTo>
                    <a:pt x="1704" y="522"/>
                    <a:pt x="2411" y="594"/>
                    <a:pt x="2859" y="811"/>
                  </a:cubicBezTo>
                  <a:cubicBezTo>
                    <a:pt x="2844" y="710"/>
                    <a:pt x="2801" y="609"/>
                    <a:pt x="2729" y="537"/>
                  </a:cubicBezTo>
                  <a:cubicBezTo>
                    <a:pt x="2353" y="176"/>
                    <a:pt x="1675" y="17"/>
                    <a:pt x="924" y="3"/>
                  </a:cubicBezTo>
                  <a:cubicBezTo>
                    <a:pt x="911" y="1"/>
                    <a:pt x="897" y="0"/>
                    <a:pt x="88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21293;p143">
              <a:extLst>
                <a:ext uri="{FF2B5EF4-FFF2-40B4-BE49-F238E27FC236}">
                  <a16:creationId xmlns:a16="http://schemas.microsoft.com/office/drawing/2014/main" id="{1F798D07-DA1B-AFDF-79D3-2655E8264A8C}"/>
                </a:ext>
              </a:extLst>
            </p:cNvPr>
            <p:cNvSpPr/>
            <p:nvPr/>
          </p:nvSpPr>
          <p:spPr>
            <a:xfrm>
              <a:off x="1561884" y="2632518"/>
              <a:ext cx="24983" cy="87820"/>
            </a:xfrm>
            <a:custGeom>
              <a:avLst/>
              <a:gdLst/>
              <a:ahLst/>
              <a:cxnLst/>
              <a:rect l="l" t="t" r="r" b="b"/>
              <a:pathLst>
                <a:path w="953" h="3350" extrusionOk="0">
                  <a:moveTo>
                    <a:pt x="130" y="0"/>
                  </a:moveTo>
                  <a:cubicBezTo>
                    <a:pt x="44" y="130"/>
                    <a:pt x="0" y="260"/>
                    <a:pt x="0" y="419"/>
                  </a:cubicBezTo>
                  <a:lnTo>
                    <a:pt x="0" y="3349"/>
                  </a:lnTo>
                  <a:lnTo>
                    <a:pt x="953" y="3349"/>
                  </a:lnTo>
                  <a:lnTo>
                    <a:pt x="953" y="1126"/>
                  </a:lnTo>
                  <a:cubicBezTo>
                    <a:pt x="953" y="938"/>
                    <a:pt x="881" y="751"/>
                    <a:pt x="751" y="621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21294;p143">
              <a:extLst>
                <a:ext uri="{FF2B5EF4-FFF2-40B4-BE49-F238E27FC236}">
                  <a16:creationId xmlns:a16="http://schemas.microsoft.com/office/drawing/2014/main" id="{FC222CE5-9142-6091-93D9-40DFF86D6FC7}"/>
                </a:ext>
              </a:extLst>
            </p:cNvPr>
            <p:cNvSpPr/>
            <p:nvPr/>
          </p:nvSpPr>
          <p:spPr>
            <a:xfrm>
              <a:off x="1630751" y="2632518"/>
              <a:ext cx="56415" cy="87820"/>
            </a:xfrm>
            <a:custGeom>
              <a:avLst/>
              <a:gdLst/>
              <a:ahLst/>
              <a:cxnLst/>
              <a:rect l="l" t="t" r="r" b="b"/>
              <a:pathLst>
                <a:path w="2152" h="3350" extrusionOk="0">
                  <a:moveTo>
                    <a:pt x="2021" y="0"/>
                  </a:moveTo>
                  <a:lnTo>
                    <a:pt x="1415" y="621"/>
                  </a:lnTo>
                  <a:cubicBezTo>
                    <a:pt x="1271" y="751"/>
                    <a:pt x="1199" y="938"/>
                    <a:pt x="1199" y="1126"/>
                  </a:cubicBezTo>
                  <a:lnTo>
                    <a:pt x="1199" y="2165"/>
                  </a:lnTo>
                  <a:cubicBezTo>
                    <a:pt x="1199" y="2295"/>
                    <a:pt x="1098" y="2396"/>
                    <a:pt x="953" y="2396"/>
                  </a:cubicBezTo>
                  <a:lnTo>
                    <a:pt x="0" y="2396"/>
                  </a:lnTo>
                  <a:lnTo>
                    <a:pt x="0" y="3349"/>
                  </a:lnTo>
                  <a:lnTo>
                    <a:pt x="1199" y="3349"/>
                  </a:lnTo>
                  <a:cubicBezTo>
                    <a:pt x="1733" y="3349"/>
                    <a:pt x="2151" y="2916"/>
                    <a:pt x="2151" y="2396"/>
                  </a:cubicBezTo>
                  <a:lnTo>
                    <a:pt x="2151" y="404"/>
                  </a:lnTo>
                  <a:cubicBezTo>
                    <a:pt x="2151" y="260"/>
                    <a:pt x="2108" y="116"/>
                    <a:pt x="2021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21295;p143">
              <a:extLst>
                <a:ext uri="{FF2B5EF4-FFF2-40B4-BE49-F238E27FC236}">
                  <a16:creationId xmlns:a16="http://schemas.microsoft.com/office/drawing/2014/main" id="{67D90C0B-263E-838F-99A5-FB42A107CC85}"/>
                </a:ext>
              </a:extLst>
            </p:cNvPr>
            <p:cNvSpPr/>
            <p:nvPr/>
          </p:nvSpPr>
          <p:spPr>
            <a:xfrm>
              <a:off x="1348442" y="2726735"/>
              <a:ext cx="364074" cy="18953"/>
            </a:xfrm>
            <a:custGeom>
              <a:avLst/>
              <a:gdLst/>
              <a:ahLst/>
              <a:cxnLst/>
              <a:rect l="l" t="t" r="r" b="b"/>
              <a:pathLst>
                <a:path w="13888" h="723" extrusionOk="0">
                  <a:moveTo>
                    <a:pt x="1" y="0"/>
                  </a:moveTo>
                  <a:lnTo>
                    <a:pt x="1" y="722"/>
                  </a:lnTo>
                  <a:lnTo>
                    <a:pt x="13888" y="722"/>
                  </a:lnTo>
                  <a:lnTo>
                    <a:pt x="13888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21296;p143">
              <a:extLst>
                <a:ext uri="{FF2B5EF4-FFF2-40B4-BE49-F238E27FC236}">
                  <a16:creationId xmlns:a16="http://schemas.microsoft.com/office/drawing/2014/main" id="{FF5B9FCD-25A5-B068-68FA-9DAD36525AFB}"/>
                </a:ext>
              </a:extLst>
            </p:cNvPr>
            <p:cNvSpPr/>
            <p:nvPr/>
          </p:nvSpPr>
          <p:spPr>
            <a:xfrm>
              <a:off x="1342019" y="2726735"/>
              <a:ext cx="13265" cy="63231"/>
            </a:xfrm>
            <a:custGeom>
              <a:avLst/>
              <a:gdLst/>
              <a:ahLst/>
              <a:cxnLst/>
              <a:rect l="l" t="t" r="r" b="b"/>
              <a:pathLst>
                <a:path w="506" h="2412" extrusionOk="0">
                  <a:moveTo>
                    <a:pt x="15" y="0"/>
                  </a:moveTo>
                  <a:lnTo>
                    <a:pt x="15" y="2151"/>
                  </a:lnTo>
                  <a:cubicBezTo>
                    <a:pt x="0" y="2325"/>
                    <a:pt x="127" y="2411"/>
                    <a:pt x="253" y="2411"/>
                  </a:cubicBezTo>
                  <a:cubicBezTo>
                    <a:pt x="379" y="2411"/>
                    <a:pt x="505" y="2325"/>
                    <a:pt x="491" y="2151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21297;p143">
              <a:extLst>
                <a:ext uri="{FF2B5EF4-FFF2-40B4-BE49-F238E27FC236}">
                  <a16:creationId xmlns:a16="http://schemas.microsoft.com/office/drawing/2014/main" id="{EF301AC2-B9F1-1660-7117-51D58B8C06D8}"/>
                </a:ext>
              </a:extLst>
            </p:cNvPr>
            <p:cNvSpPr/>
            <p:nvPr/>
          </p:nvSpPr>
          <p:spPr>
            <a:xfrm>
              <a:off x="1705674" y="2726735"/>
              <a:ext cx="13265" cy="63231"/>
            </a:xfrm>
            <a:custGeom>
              <a:avLst/>
              <a:gdLst/>
              <a:ahLst/>
              <a:cxnLst/>
              <a:rect l="l" t="t" r="r" b="b"/>
              <a:pathLst>
                <a:path w="506" h="2412" extrusionOk="0">
                  <a:moveTo>
                    <a:pt x="15" y="0"/>
                  </a:moveTo>
                  <a:lnTo>
                    <a:pt x="15" y="2151"/>
                  </a:lnTo>
                  <a:cubicBezTo>
                    <a:pt x="1" y="2325"/>
                    <a:pt x="127" y="2411"/>
                    <a:pt x="253" y="2411"/>
                  </a:cubicBezTo>
                  <a:cubicBezTo>
                    <a:pt x="380" y="2411"/>
                    <a:pt x="506" y="2325"/>
                    <a:pt x="491" y="2151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21298;p143">
              <a:extLst>
                <a:ext uri="{FF2B5EF4-FFF2-40B4-BE49-F238E27FC236}">
                  <a16:creationId xmlns:a16="http://schemas.microsoft.com/office/drawing/2014/main" id="{73214E55-2411-4A43-2EF6-94D01C4CDE0C}"/>
                </a:ext>
              </a:extLst>
            </p:cNvPr>
            <p:cNvSpPr/>
            <p:nvPr/>
          </p:nvSpPr>
          <p:spPr>
            <a:xfrm>
              <a:off x="1342386" y="2726735"/>
              <a:ext cx="12531" cy="18953"/>
            </a:xfrm>
            <a:custGeom>
              <a:avLst/>
              <a:gdLst/>
              <a:ahLst/>
              <a:cxnLst/>
              <a:rect l="l" t="t" r="r" b="b"/>
              <a:pathLst>
                <a:path w="478" h="723" extrusionOk="0">
                  <a:moveTo>
                    <a:pt x="1" y="0"/>
                  </a:moveTo>
                  <a:lnTo>
                    <a:pt x="1" y="722"/>
                  </a:lnTo>
                  <a:lnTo>
                    <a:pt x="477" y="722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21299;p143">
              <a:extLst>
                <a:ext uri="{FF2B5EF4-FFF2-40B4-BE49-F238E27FC236}">
                  <a16:creationId xmlns:a16="http://schemas.microsoft.com/office/drawing/2014/main" id="{3DDF9ED2-6FCA-DEFE-DDAE-B53F7985298D}"/>
                </a:ext>
              </a:extLst>
            </p:cNvPr>
            <p:cNvSpPr/>
            <p:nvPr/>
          </p:nvSpPr>
          <p:spPr>
            <a:xfrm>
              <a:off x="1706067" y="2726735"/>
              <a:ext cx="12505" cy="18953"/>
            </a:xfrm>
            <a:custGeom>
              <a:avLst/>
              <a:gdLst/>
              <a:ahLst/>
              <a:cxnLst/>
              <a:rect l="l" t="t" r="r" b="b"/>
              <a:pathLst>
                <a:path w="477" h="723" extrusionOk="0">
                  <a:moveTo>
                    <a:pt x="0" y="0"/>
                  </a:moveTo>
                  <a:lnTo>
                    <a:pt x="0" y="722"/>
                  </a:lnTo>
                  <a:lnTo>
                    <a:pt x="476" y="72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21300;p143">
              <a:extLst>
                <a:ext uri="{FF2B5EF4-FFF2-40B4-BE49-F238E27FC236}">
                  <a16:creationId xmlns:a16="http://schemas.microsoft.com/office/drawing/2014/main" id="{51F8FDDD-35E7-6FE4-1C8E-A3065FAD2A41}"/>
                </a:ext>
              </a:extLst>
            </p:cNvPr>
            <p:cNvSpPr/>
            <p:nvPr/>
          </p:nvSpPr>
          <p:spPr>
            <a:xfrm>
              <a:off x="1328387" y="2720679"/>
              <a:ext cx="404183" cy="12505"/>
            </a:xfrm>
            <a:custGeom>
              <a:avLst/>
              <a:gdLst/>
              <a:ahLst/>
              <a:cxnLst/>
              <a:rect l="l" t="t" r="r" b="b"/>
              <a:pathLst>
                <a:path w="15418" h="477" extrusionOk="0">
                  <a:moveTo>
                    <a:pt x="289" y="0"/>
                  </a:moveTo>
                  <a:cubicBezTo>
                    <a:pt x="1" y="15"/>
                    <a:pt x="1" y="448"/>
                    <a:pt x="289" y="477"/>
                  </a:cubicBezTo>
                  <a:lnTo>
                    <a:pt x="15129" y="477"/>
                  </a:lnTo>
                  <a:cubicBezTo>
                    <a:pt x="15418" y="448"/>
                    <a:pt x="15418" y="15"/>
                    <a:pt x="15129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21301;p143">
              <a:extLst>
                <a:ext uri="{FF2B5EF4-FFF2-40B4-BE49-F238E27FC236}">
                  <a16:creationId xmlns:a16="http://schemas.microsoft.com/office/drawing/2014/main" id="{85563623-95C0-3FD6-204A-9ECAEB5A1120}"/>
                </a:ext>
              </a:extLst>
            </p:cNvPr>
            <p:cNvSpPr/>
            <p:nvPr/>
          </p:nvSpPr>
          <p:spPr>
            <a:xfrm>
              <a:off x="1624695" y="2708148"/>
              <a:ext cx="37487" cy="12557"/>
            </a:xfrm>
            <a:custGeom>
              <a:avLst/>
              <a:gdLst/>
              <a:ahLst/>
              <a:cxnLst/>
              <a:rect l="l" t="t" r="r" b="b"/>
              <a:pathLst>
                <a:path w="1430" h="479" extrusionOk="0">
                  <a:moveTo>
                    <a:pt x="1221" y="1"/>
                  </a:moveTo>
                  <a:cubicBezTo>
                    <a:pt x="1213" y="1"/>
                    <a:pt x="1206" y="1"/>
                    <a:pt x="1199" y="2"/>
                  </a:cubicBezTo>
                  <a:lnTo>
                    <a:pt x="0" y="2"/>
                  </a:lnTo>
                  <a:lnTo>
                    <a:pt x="0" y="478"/>
                  </a:lnTo>
                  <a:lnTo>
                    <a:pt x="1199" y="478"/>
                  </a:lnTo>
                  <a:cubicBezTo>
                    <a:pt x="1329" y="478"/>
                    <a:pt x="1430" y="363"/>
                    <a:pt x="1430" y="233"/>
                  </a:cubicBezTo>
                  <a:cubicBezTo>
                    <a:pt x="1430" y="111"/>
                    <a:pt x="1340" y="1"/>
                    <a:pt x="1221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21302;p143">
              <a:extLst>
                <a:ext uri="{FF2B5EF4-FFF2-40B4-BE49-F238E27FC236}">
                  <a16:creationId xmlns:a16="http://schemas.microsoft.com/office/drawing/2014/main" id="{BA92821F-6FD7-FB02-C72A-B3957F872911}"/>
                </a:ext>
              </a:extLst>
            </p:cNvPr>
            <p:cNvSpPr/>
            <p:nvPr/>
          </p:nvSpPr>
          <p:spPr>
            <a:xfrm>
              <a:off x="1549380" y="2657868"/>
              <a:ext cx="87820" cy="62837"/>
            </a:xfrm>
            <a:custGeom>
              <a:avLst/>
              <a:gdLst/>
              <a:ahLst/>
              <a:cxnLst/>
              <a:rect l="l" t="t" r="r" b="b"/>
              <a:pathLst>
                <a:path w="3350" h="2397" extrusionOk="0">
                  <a:moveTo>
                    <a:pt x="232" y="0"/>
                  </a:moveTo>
                  <a:cubicBezTo>
                    <a:pt x="102" y="0"/>
                    <a:pt x="1" y="101"/>
                    <a:pt x="1" y="246"/>
                  </a:cubicBezTo>
                  <a:lnTo>
                    <a:pt x="1" y="2151"/>
                  </a:lnTo>
                  <a:cubicBezTo>
                    <a:pt x="1" y="2281"/>
                    <a:pt x="102" y="2396"/>
                    <a:pt x="232" y="2396"/>
                  </a:cubicBezTo>
                  <a:lnTo>
                    <a:pt x="3104" y="2396"/>
                  </a:lnTo>
                  <a:cubicBezTo>
                    <a:pt x="3234" y="2396"/>
                    <a:pt x="3350" y="2281"/>
                    <a:pt x="3350" y="2151"/>
                  </a:cubicBezTo>
                  <a:lnTo>
                    <a:pt x="3350" y="246"/>
                  </a:lnTo>
                  <a:cubicBezTo>
                    <a:pt x="3350" y="101"/>
                    <a:pt x="3234" y="0"/>
                    <a:pt x="3104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21303;p143">
              <a:extLst>
                <a:ext uri="{FF2B5EF4-FFF2-40B4-BE49-F238E27FC236}">
                  <a16:creationId xmlns:a16="http://schemas.microsoft.com/office/drawing/2014/main" id="{598A7980-6E30-1494-16AF-940B47AF8589}"/>
                </a:ext>
              </a:extLst>
            </p:cNvPr>
            <p:cNvSpPr/>
            <p:nvPr/>
          </p:nvSpPr>
          <p:spPr>
            <a:xfrm>
              <a:off x="1585714" y="2682825"/>
              <a:ext cx="15178" cy="12531"/>
            </a:xfrm>
            <a:custGeom>
              <a:avLst/>
              <a:gdLst/>
              <a:ahLst/>
              <a:cxnLst/>
              <a:rect l="l" t="t" r="r" b="b"/>
              <a:pathLst>
                <a:path w="579" h="478" extrusionOk="0">
                  <a:moveTo>
                    <a:pt x="289" y="1"/>
                  </a:moveTo>
                  <a:cubicBezTo>
                    <a:pt x="1" y="30"/>
                    <a:pt x="1" y="463"/>
                    <a:pt x="289" y="477"/>
                  </a:cubicBezTo>
                  <a:cubicBezTo>
                    <a:pt x="578" y="463"/>
                    <a:pt x="578" y="30"/>
                    <a:pt x="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21304;p143">
              <a:extLst>
                <a:ext uri="{FF2B5EF4-FFF2-40B4-BE49-F238E27FC236}">
                  <a16:creationId xmlns:a16="http://schemas.microsoft.com/office/drawing/2014/main" id="{EF0D46D7-20AE-20B8-DD99-93ECCC7F9CBC}"/>
                </a:ext>
              </a:extLst>
            </p:cNvPr>
            <p:cNvSpPr/>
            <p:nvPr/>
          </p:nvSpPr>
          <p:spPr>
            <a:xfrm>
              <a:off x="1386296" y="2607535"/>
              <a:ext cx="125648" cy="113170"/>
            </a:xfrm>
            <a:custGeom>
              <a:avLst/>
              <a:gdLst/>
              <a:ahLst/>
              <a:cxnLst/>
              <a:rect l="l" t="t" r="r" b="b"/>
              <a:pathLst>
                <a:path w="4793" h="4317" extrusionOk="0">
                  <a:moveTo>
                    <a:pt x="1675" y="0"/>
                  </a:moveTo>
                  <a:lnTo>
                    <a:pt x="1675" y="116"/>
                  </a:lnTo>
                  <a:cubicBezTo>
                    <a:pt x="1675" y="332"/>
                    <a:pt x="1530" y="520"/>
                    <a:pt x="1328" y="578"/>
                  </a:cubicBezTo>
                  <a:lnTo>
                    <a:pt x="520" y="809"/>
                  </a:lnTo>
                  <a:cubicBezTo>
                    <a:pt x="217" y="910"/>
                    <a:pt x="0" y="1184"/>
                    <a:pt x="0" y="1502"/>
                  </a:cubicBezTo>
                  <a:lnTo>
                    <a:pt x="0" y="3595"/>
                  </a:lnTo>
                  <a:cubicBezTo>
                    <a:pt x="0" y="3984"/>
                    <a:pt x="318" y="4316"/>
                    <a:pt x="722" y="4316"/>
                  </a:cubicBezTo>
                  <a:lnTo>
                    <a:pt x="4071" y="4316"/>
                  </a:lnTo>
                  <a:cubicBezTo>
                    <a:pt x="4461" y="4316"/>
                    <a:pt x="4793" y="3984"/>
                    <a:pt x="4793" y="3595"/>
                  </a:cubicBezTo>
                  <a:lnTo>
                    <a:pt x="4793" y="1502"/>
                  </a:lnTo>
                  <a:cubicBezTo>
                    <a:pt x="4793" y="1184"/>
                    <a:pt x="4576" y="895"/>
                    <a:pt x="4259" y="809"/>
                  </a:cubicBezTo>
                  <a:lnTo>
                    <a:pt x="3465" y="578"/>
                  </a:lnTo>
                  <a:cubicBezTo>
                    <a:pt x="3248" y="520"/>
                    <a:pt x="3118" y="332"/>
                    <a:pt x="3118" y="116"/>
                  </a:cubicBezTo>
                  <a:lnTo>
                    <a:pt x="3118" y="0"/>
                  </a:ln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21305;p143">
              <a:extLst>
                <a:ext uri="{FF2B5EF4-FFF2-40B4-BE49-F238E27FC236}">
                  <a16:creationId xmlns:a16="http://schemas.microsoft.com/office/drawing/2014/main" id="{E42E364E-36E7-ECAC-3504-55CEFB33E63D}"/>
                </a:ext>
              </a:extLst>
            </p:cNvPr>
            <p:cNvSpPr/>
            <p:nvPr/>
          </p:nvSpPr>
          <p:spPr>
            <a:xfrm>
              <a:off x="1386296" y="2636293"/>
              <a:ext cx="24983" cy="84412"/>
            </a:xfrm>
            <a:custGeom>
              <a:avLst/>
              <a:gdLst/>
              <a:ahLst/>
              <a:cxnLst/>
              <a:rect l="l" t="t" r="r" b="b"/>
              <a:pathLst>
                <a:path w="953" h="3220" extrusionOk="0">
                  <a:moveTo>
                    <a:pt x="130" y="0"/>
                  </a:moveTo>
                  <a:cubicBezTo>
                    <a:pt x="43" y="116"/>
                    <a:pt x="0" y="260"/>
                    <a:pt x="0" y="405"/>
                  </a:cubicBezTo>
                  <a:lnTo>
                    <a:pt x="0" y="2498"/>
                  </a:lnTo>
                  <a:cubicBezTo>
                    <a:pt x="0" y="2887"/>
                    <a:pt x="318" y="3219"/>
                    <a:pt x="722" y="3219"/>
                  </a:cubicBezTo>
                  <a:lnTo>
                    <a:pt x="953" y="3219"/>
                  </a:lnTo>
                  <a:lnTo>
                    <a:pt x="953" y="82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21306;p143">
              <a:extLst>
                <a:ext uri="{FF2B5EF4-FFF2-40B4-BE49-F238E27FC236}">
                  <a16:creationId xmlns:a16="http://schemas.microsoft.com/office/drawing/2014/main" id="{BEB9FD48-8951-9697-7DA8-5F6B45E8394A}"/>
                </a:ext>
              </a:extLst>
            </p:cNvPr>
            <p:cNvSpPr/>
            <p:nvPr/>
          </p:nvSpPr>
          <p:spPr>
            <a:xfrm>
              <a:off x="1486569" y="2636293"/>
              <a:ext cx="25376" cy="84412"/>
            </a:xfrm>
            <a:custGeom>
              <a:avLst/>
              <a:gdLst/>
              <a:ahLst/>
              <a:cxnLst/>
              <a:rect l="l" t="t" r="r" b="b"/>
              <a:pathLst>
                <a:path w="968" h="3220" extrusionOk="0">
                  <a:moveTo>
                    <a:pt x="823" y="0"/>
                  </a:moveTo>
                  <a:lnTo>
                    <a:pt x="1" y="823"/>
                  </a:lnTo>
                  <a:lnTo>
                    <a:pt x="1" y="3219"/>
                  </a:lnTo>
                  <a:lnTo>
                    <a:pt x="246" y="3219"/>
                  </a:lnTo>
                  <a:cubicBezTo>
                    <a:pt x="636" y="3219"/>
                    <a:pt x="968" y="2887"/>
                    <a:pt x="968" y="2498"/>
                  </a:cubicBezTo>
                  <a:lnTo>
                    <a:pt x="968" y="405"/>
                  </a:lnTo>
                  <a:cubicBezTo>
                    <a:pt x="953" y="260"/>
                    <a:pt x="910" y="116"/>
                    <a:pt x="8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21307;p143">
              <a:extLst>
                <a:ext uri="{FF2B5EF4-FFF2-40B4-BE49-F238E27FC236}">
                  <a16:creationId xmlns:a16="http://schemas.microsoft.com/office/drawing/2014/main" id="{B34AE1B7-2727-6A7C-0814-56D3226D7544}"/>
                </a:ext>
              </a:extLst>
            </p:cNvPr>
            <p:cNvSpPr/>
            <p:nvPr/>
          </p:nvSpPr>
          <p:spPr>
            <a:xfrm>
              <a:off x="1418829" y="2607535"/>
              <a:ext cx="60190" cy="18953"/>
            </a:xfrm>
            <a:custGeom>
              <a:avLst/>
              <a:gdLst/>
              <a:ahLst/>
              <a:cxnLst/>
              <a:rect l="l" t="t" r="r" b="b"/>
              <a:pathLst>
                <a:path w="2296" h="723" extrusionOk="0">
                  <a:moveTo>
                    <a:pt x="434" y="0"/>
                  </a:moveTo>
                  <a:lnTo>
                    <a:pt x="434" y="116"/>
                  </a:lnTo>
                  <a:cubicBezTo>
                    <a:pt x="434" y="332"/>
                    <a:pt x="289" y="520"/>
                    <a:pt x="87" y="578"/>
                  </a:cubicBezTo>
                  <a:lnTo>
                    <a:pt x="1" y="607"/>
                  </a:lnTo>
                  <a:cubicBezTo>
                    <a:pt x="376" y="679"/>
                    <a:pt x="766" y="722"/>
                    <a:pt x="1155" y="722"/>
                  </a:cubicBezTo>
                  <a:cubicBezTo>
                    <a:pt x="1531" y="722"/>
                    <a:pt x="1921" y="679"/>
                    <a:pt x="2296" y="607"/>
                  </a:cubicBezTo>
                  <a:lnTo>
                    <a:pt x="2224" y="578"/>
                  </a:lnTo>
                  <a:cubicBezTo>
                    <a:pt x="2007" y="520"/>
                    <a:pt x="1877" y="332"/>
                    <a:pt x="1877" y="116"/>
                  </a:cubicBezTo>
                  <a:lnTo>
                    <a:pt x="1877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21308;p143">
              <a:extLst>
                <a:ext uri="{FF2B5EF4-FFF2-40B4-BE49-F238E27FC236}">
                  <a16:creationId xmlns:a16="http://schemas.microsoft.com/office/drawing/2014/main" id="{FE6F74E0-EDB6-3B0D-54ED-89CE3179B607}"/>
                </a:ext>
              </a:extLst>
            </p:cNvPr>
            <p:cNvSpPr/>
            <p:nvPr/>
          </p:nvSpPr>
          <p:spPr>
            <a:xfrm>
              <a:off x="1393846" y="2500814"/>
              <a:ext cx="110549" cy="113170"/>
            </a:xfrm>
            <a:custGeom>
              <a:avLst/>
              <a:gdLst/>
              <a:ahLst/>
              <a:cxnLst/>
              <a:rect l="l" t="t" r="r" b="b"/>
              <a:pathLst>
                <a:path w="4217" h="4317" extrusionOk="0">
                  <a:moveTo>
                    <a:pt x="2108" y="1"/>
                  </a:moveTo>
                  <a:cubicBezTo>
                    <a:pt x="1185" y="1"/>
                    <a:pt x="492" y="766"/>
                    <a:pt x="434" y="1704"/>
                  </a:cubicBezTo>
                  <a:cubicBezTo>
                    <a:pt x="376" y="2368"/>
                    <a:pt x="246" y="3032"/>
                    <a:pt x="44" y="3682"/>
                  </a:cubicBezTo>
                  <a:cubicBezTo>
                    <a:pt x="1" y="3811"/>
                    <a:pt x="59" y="3941"/>
                    <a:pt x="189" y="3985"/>
                  </a:cubicBezTo>
                  <a:cubicBezTo>
                    <a:pt x="795" y="4201"/>
                    <a:pt x="1444" y="4317"/>
                    <a:pt x="2108" y="4317"/>
                  </a:cubicBezTo>
                  <a:cubicBezTo>
                    <a:pt x="2758" y="4302"/>
                    <a:pt x="3408" y="4187"/>
                    <a:pt x="4028" y="3970"/>
                  </a:cubicBezTo>
                  <a:cubicBezTo>
                    <a:pt x="4144" y="3927"/>
                    <a:pt x="4216" y="3797"/>
                    <a:pt x="4173" y="3667"/>
                  </a:cubicBezTo>
                  <a:cubicBezTo>
                    <a:pt x="3971" y="3032"/>
                    <a:pt x="3841" y="2368"/>
                    <a:pt x="3783" y="1704"/>
                  </a:cubicBezTo>
                  <a:cubicBezTo>
                    <a:pt x="3711" y="766"/>
                    <a:pt x="3032" y="1"/>
                    <a:pt x="2108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21309;p143">
              <a:extLst>
                <a:ext uri="{FF2B5EF4-FFF2-40B4-BE49-F238E27FC236}">
                  <a16:creationId xmlns:a16="http://schemas.microsoft.com/office/drawing/2014/main" id="{36227E34-18EC-30BC-B859-CA599E448363}"/>
                </a:ext>
              </a:extLst>
            </p:cNvPr>
            <p:cNvSpPr/>
            <p:nvPr/>
          </p:nvSpPr>
          <p:spPr>
            <a:xfrm>
              <a:off x="1405197" y="2751718"/>
              <a:ext cx="12531" cy="37854"/>
            </a:xfrm>
            <a:custGeom>
              <a:avLst/>
              <a:gdLst/>
              <a:ahLst/>
              <a:cxnLst/>
              <a:rect l="l" t="t" r="r" b="b"/>
              <a:pathLst>
                <a:path w="478" h="1444" extrusionOk="0">
                  <a:moveTo>
                    <a:pt x="1" y="0"/>
                  </a:moveTo>
                  <a:lnTo>
                    <a:pt x="1" y="1198"/>
                  </a:lnTo>
                  <a:cubicBezTo>
                    <a:pt x="1" y="1328"/>
                    <a:pt x="102" y="1444"/>
                    <a:pt x="232" y="1444"/>
                  </a:cubicBezTo>
                  <a:cubicBezTo>
                    <a:pt x="362" y="1444"/>
                    <a:pt x="477" y="1328"/>
                    <a:pt x="477" y="1198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21310;p143">
              <a:extLst>
                <a:ext uri="{FF2B5EF4-FFF2-40B4-BE49-F238E27FC236}">
                  <a16:creationId xmlns:a16="http://schemas.microsoft.com/office/drawing/2014/main" id="{38090BFE-289F-F5A9-3037-51650DCBACCA}"/>
                </a:ext>
              </a:extLst>
            </p:cNvPr>
            <p:cNvSpPr/>
            <p:nvPr/>
          </p:nvSpPr>
          <p:spPr>
            <a:xfrm>
              <a:off x="1405197" y="2745662"/>
              <a:ext cx="12531" cy="24983"/>
            </a:xfrm>
            <a:custGeom>
              <a:avLst/>
              <a:gdLst/>
              <a:ahLst/>
              <a:cxnLst/>
              <a:rect l="l" t="t" r="r" b="b"/>
              <a:pathLst>
                <a:path w="478" h="953" extrusionOk="0">
                  <a:moveTo>
                    <a:pt x="1" y="0"/>
                  </a:moveTo>
                  <a:lnTo>
                    <a:pt x="1" y="953"/>
                  </a:lnTo>
                  <a:lnTo>
                    <a:pt x="477" y="95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21311;p143">
              <a:extLst>
                <a:ext uri="{FF2B5EF4-FFF2-40B4-BE49-F238E27FC236}">
                  <a16:creationId xmlns:a16="http://schemas.microsoft.com/office/drawing/2014/main" id="{4868A730-5C31-CDB5-7688-EBF017D14378}"/>
                </a:ext>
              </a:extLst>
            </p:cNvPr>
            <p:cNvSpPr/>
            <p:nvPr/>
          </p:nvSpPr>
          <p:spPr>
            <a:xfrm>
              <a:off x="1480146" y="2751718"/>
              <a:ext cx="12872" cy="37854"/>
            </a:xfrm>
            <a:custGeom>
              <a:avLst/>
              <a:gdLst/>
              <a:ahLst/>
              <a:cxnLst/>
              <a:rect l="l" t="t" r="r" b="b"/>
              <a:pathLst>
                <a:path w="491" h="1444" extrusionOk="0">
                  <a:moveTo>
                    <a:pt x="0" y="0"/>
                  </a:moveTo>
                  <a:lnTo>
                    <a:pt x="0" y="1198"/>
                  </a:lnTo>
                  <a:cubicBezTo>
                    <a:pt x="15" y="1328"/>
                    <a:pt x="116" y="1444"/>
                    <a:pt x="246" y="1444"/>
                  </a:cubicBezTo>
                  <a:cubicBezTo>
                    <a:pt x="375" y="1444"/>
                    <a:pt x="491" y="1328"/>
                    <a:pt x="491" y="1198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21312;p143">
              <a:extLst>
                <a:ext uri="{FF2B5EF4-FFF2-40B4-BE49-F238E27FC236}">
                  <a16:creationId xmlns:a16="http://schemas.microsoft.com/office/drawing/2014/main" id="{787589CE-4D8E-217F-9102-55647DD51C96}"/>
                </a:ext>
              </a:extLst>
            </p:cNvPr>
            <p:cNvSpPr/>
            <p:nvPr/>
          </p:nvSpPr>
          <p:spPr>
            <a:xfrm>
              <a:off x="1480146" y="2745662"/>
              <a:ext cx="12872" cy="24983"/>
            </a:xfrm>
            <a:custGeom>
              <a:avLst/>
              <a:gdLst/>
              <a:ahLst/>
              <a:cxnLst/>
              <a:rect l="l" t="t" r="r" b="b"/>
              <a:pathLst>
                <a:path w="491" h="953" extrusionOk="0">
                  <a:moveTo>
                    <a:pt x="0" y="0"/>
                  </a:moveTo>
                  <a:lnTo>
                    <a:pt x="0" y="953"/>
                  </a:lnTo>
                  <a:lnTo>
                    <a:pt x="491" y="953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21313;p143">
              <a:extLst>
                <a:ext uri="{FF2B5EF4-FFF2-40B4-BE49-F238E27FC236}">
                  <a16:creationId xmlns:a16="http://schemas.microsoft.com/office/drawing/2014/main" id="{B2FF4432-34C9-FB62-D32D-009F412C7494}"/>
                </a:ext>
              </a:extLst>
            </p:cNvPr>
            <p:cNvSpPr/>
            <p:nvPr/>
          </p:nvSpPr>
          <p:spPr>
            <a:xfrm>
              <a:off x="1404830" y="2651419"/>
              <a:ext cx="88187" cy="106747"/>
            </a:xfrm>
            <a:custGeom>
              <a:avLst/>
              <a:gdLst/>
              <a:ahLst/>
              <a:cxnLst/>
              <a:rect l="l" t="t" r="r" b="b"/>
              <a:pathLst>
                <a:path w="3364" h="4072" extrusionOk="0">
                  <a:moveTo>
                    <a:pt x="722" y="1"/>
                  </a:moveTo>
                  <a:cubicBezTo>
                    <a:pt x="333" y="1"/>
                    <a:pt x="0" y="333"/>
                    <a:pt x="0" y="723"/>
                  </a:cubicBezTo>
                  <a:lnTo>
                    <a:pt x="0" y="3841"/>
                  </a:lnTo>
                  <a:cubicBezTo>
                    <a:pt x="0" y="3971"/>
                    <a:pt x="116" y="4072"/>
                    <a:pt x="246" y="4072"/>
                  </a:cubicBezTo>
                  <a:lnTo>
                    <a:pt x="3119" y="4072"/>
                  </a:lnTo>
                  <a:cubicBezTo>
                    <a:pt x="3248" y="4072"/>
                    <a:pt x="3364" y="3971"/>
                    <a:pt x="3364" y="3841"/>
                  </a:cubicBezTo>
                  <a:lnTo>
                    <a:pt x="3364" y="723"/>
                  </a:lnTo>
                  <a:cubicBezTo>
                    <a:pt x="3350" y="333"/>
                    <a:pt x="3032" y="15"/>
                    <a:pt x="2642" y="1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21314;p143">
              <a:extLst>
                <a:ext uri="{FF2B5EF4-FFF2-40B4-BE49-F238E27FC236}">
                  <a16:creationId xmlns:a16="http://schemas.microsoft.com/office/drawing/2014/main" id="{A74A1E24-2836-7ACD-F7C9-CB3F1FB9BD9D}"/>
                </a:ext>
              </a:extLst>
            </p:cNvPr>
            <p:cNvSpPr/>
            <p:nvPr/>
          </p:nvSpPr>
          <p:spPr>
            <a:xfrm>
              <a:off x="1393846" y="2501181"/>
              <a:ext cx="67399" cy="110916"/>
            </a:xfrm>
            <a:custGeom>
              <a:avLst/>
              <a:gdLst/>
              <a:ahLst/>
              <a:cxnLst/>
              <a:rect l="l" t="t" r="r" b="b"/>
              <a:pathLst>
                <a:path w="2571" h="4231" extrusionOk="0">
                  <a:moveTo>
                    <a:pt x="2108" y="1"/>
                  </a:moveTo>
                  <a:cubicBezTo>
                    <a:pt x="1185" y="1"/>
                    <a:pt x="492" y="752"/>
                    <a:pt x="434" y="1690"/>
                  </a:cubicBezTo>
                  <a:cubicBezTo>
                    <a:pt x="376" y="2368"/>
                    <a:pt x="246" y="3018"/>
                    <a:pt x="44" y="3668"/>
                  </a:cubicBezTo>
                  <a:cubicBezTo>
                    <a:pt x="1" y="3797"/>
                    <a:pt x="59" y="3927"/>
                    <a:pt x="189" y="3971"/>
                  </a:cubicBezTo>
                  <a:cubicBezTo>
                    <a:pt x="506" y="4086"/>
                    <a:pt x="824" y="4158"/>
                    <a:pt x="1156" y="4231"/>
                  </a:cubicBezTo>
                  <a:cubicBezTo>
                    <a:pt x="1141" y="4173"/>
                    <a:pt x="1141" y="4115"/>
                    <a:pt x="1156" y="4072"/>
                  </a:cubicBezTo>
                  <a:cubicBezTo>
                    <a:pt x="1329" y="3350"/>
                    <a:pt x="1444" y="2614"/>
                    <a:pt x="1502" y="1878"/>
                  </a:cubicBezTo>
                  <a:cubicBezTo>
                    <a:pt x="1545" y="1011"/>
                    <a:pt x="1964" y="290"/>
                    <a:pt x="2570" y="59"/>
                  </a:cubicBezTo>
                  <a:cubicBezTo>
                    <a:pt x="2412" y="15"/>
                    <a:pt x="2267" y="1"/>
                    <a:pt x="2108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3" name="Google Shape;21285;p143">
            <a:extLst>
              <a:ext uri="{FF2B5EF4-FFF2-40B4-BE49-F238E27FC236}">
                <a16:creationId xmlns:a16="http://schemas.microsoft.com/office/drawing/2014/main" id="{2E4B9A8E-B1D3-9DE5-71CB-AC415528D2C3}"/>
              </a:ext>
            </a:extLst>
          </p:cNvPr>
          <p:cNvGrpSpPr/>
          <p:nvPr/>
        </p:nvGrpSpPr>
        <p:grpSpPr>
          <a:xfrm>
            <a:off x="5561805" y="2416635"/>
            <a:ext cx="299921" cy="214562"/>
            <a:chOff x="1328387" y="2500814"/>
            <a:chExt cx="404183" cy="289151"/>
          </a:xfrm>
        </p:grpSpPr>
        <p:sp>
          <p:nvSpPr>
            <p:cNvPr id="5524" name="Google Shape;21286;p143">
              <a:extLst>
                <a:ext uri="{FF2B5EF4-FFF2-40B4-BE49-F238E27FC236}">
                  <a16:creationId xmlns:a16="http://schemas.microsoft.com/office/drawing/2014/main" id="{773A0F15-DDFF-249A-0684-C9DFC283DD74}"/>
                </a:ext>
              </a:extLst>
            </p:cNvPr>
            <p:cNvSpPr/>
            <p:nvPr/>
          </p:nvSpPr>
          <p:spPr>
            <a:xfrm>
              <a:off x="1561491" y="2601479"/>
              <a:ext cx="125281" cy="118859"/>
            </a:xfrm>
            <a:custGeom>
              <a:avLst/>
              <a:gdLst/>
              <a:ahLst/>
              <a:cxnLst/>
              <a:rect l="l" t="t" r="r" b="b"/>
              <a:pathLst>
                <a:path w="4779" h="4534" extrusionOk="0">
                  <a:moveTo>
                    <a:pt x="1675" y="0"/>
                  </a:moveTo>
                  <a:lnTo>
                    <a:pt x="1675" y="405"/>
                  </a:lnTo>
                  <a:cubicBezTo>
                    <a:pt x="1675" y="506"/>
                    <a:pt x="1603" y="607"/>
                    <a:pt x="1502" y="621"/>
                  </a:cubicBezTo>
                  <a:lnTo>
                    <a:pt x="520" y="910"/>
                  </a:lnTo>
                  <a:cubicBezTo>
                    <a:pt x="203" y="996"/>
                    <a:pt x="1" y="1271"/>
                    <a:pt x="1" y="1603"/>
                  </a:cubicBezTo>
                  <a:lnTo>
                    <a:pt x="1" y="4533"/>
                  </a:lnTo>
                  <a:lnTo>
                    <a:pt x="3826" y="4533"/>
                  </a:lnTo>
                  <a:cubicBezTo>
                    <a:pt x="4346" y="4533"/>
                    <a:pt x="4779" y="4100"/>
                    <a:pt x="4779" y="3580"/>
                  </a:cubicBezTo>
                  <a:lnTo>
                    <a:pt x="4779" y="1588"/>
                  </a:lnTo>
                  <a:cubicBezTo>
                    <a:pt x="4779" y="1285"/>
                    <a:pt x="4577" y="996"/>
                    <a:pt x="4274" y="910"/>
                  </a:cubicBezTo>
                  <a:lnTo>
                    <a:pt x="3306" y="621"/>
                  </a:lnTo>
                  <a:cubicBezTo>
                    <a:pt x="3191" y="607"/>
                    <a:pt x="3119" y="506"/>
                    <a:pt x="3119" y="405"/>
                  </a:cubicBezTo>
                  <a:lnTo>
                    <a:pt x="3119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21287;p143">
              <a:extLst>
                <a:ext uri="{FF2B5EF4-FFF2-40B4-BE49-F238E27FC236}">
                  <a16:creationId xmlns:a16="http://schemas.microsoft.com/office/drawing/2014/main" id="{0FD7CD31-DDB2-42AC-425E-646ABD8349A7}"/>
                </a:ext>
              </a:extLst>
            </p:cNvPr>
            <p:cNvSpPr/>
            <p:nvPr/>
          </p:nvSpPr>
          <p:spPr>
            <a:xfrm>
              <a:off x="1561884" y="2620407"/>
              <a:ext cx="125281" cy="99932"/>
            </a:xfrm>
            <a:custGeom>
              <a:avLst/>
              <a:gdLst/>
              <a:ahLst/>
              <a:cxnLst/>
              <a:rect l="l" t="t" r="r" b="b"/>
              <a:pathLst>
                <a:path w="4779" h="3812" extrusionOk="0">
                  <a:moveTo>
                    <a:pt x="1155" y="0"/>
                  </a:moveTo>
                  <a:lnTo>
                    <a:pt x="520" y="188"/>
                  </a:lnTo>
                  <a:cubicBezTo>
                    <a:pt x="217" y="274"/>
                    <a:pt x="0" y="549"/>
                    <a:pt x="0" y="881"/>
                  </a:cubicBezTo>
                  <a:lnTo>
                    <a:pt x="0" y="3811"/>
                  </a:lnTo>
                  <a:lnTo>
                    <a:pt x="3826" y="3811"/>
                  </a:lnTo>
                  <a:cubicBezTo>
                    <a:pt x="4360" y="3811"/>
                    <a:pt x="4778" y="3378"/>
                    <a:pt x="4778" y="2858"/>
                  </a:cubicBezTo>
                  <a:lnTo>
                    <a:pt x="4778" y="866"/>
                  </a:lnTo>
                  <a:cubicBezTo>
                    <a:pt x="4778" y="549"/>
                    <a:pt x="4576" y="274"/>
                    <a:pt x="4259" y="188"/>
                  </a:cubicBezTo>
                  <a:lnTo>
                    <a:pt x="3624" y="0"/>
                  </a:lnTo>
                  <a:cubicBezTo>
                    <a:pt x="3349" y="476"/>
                    <a:pt x="2869" y="715"/>
                    <a:pt x="2389" y="715"/>
                  </a:cubicBezTo>
                  <a:cubicBezTo>
                    <a:pt x="1909" y="715"/>
                    <a:pt x="1429" y="476"/>
                    <a:pt x="115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21288;p143">
              <a:extLst>
                <a:ext uri="{FF2B5EF4-FFF2-40B4-BE49-F238E27FC236}">
                  <a16:creationId xmlns:a16="http://schemas.microsoft.com/office/drawing/2014/main" id="{20DA4D45-37DA-7DEF-1DD5-13856E2A2113}"/>
                </a:ext>
              </a:extLst>
            </p:cNvPr>
            <p:cNvSpPr/>
            <p:nvPr/>
          </p:nvSpPr>
          <p:spPr>
            <a:xfrm>
              <a:off x="1603881" y="2601479"/>
              <a:ext cx="40895" cy="18953"/>
            </a:xfrm>
            <a:custGeom>
              <a:avLst/>
              <a:gdLst/>
              <a:ahLst/>
              <a:cxnLst/>
              <a:rect l="l" t="t" r="r" b="b"/>
              <a:pathLst>
                <a:path w="1560" h="723" extrusionOk="0">
                  <a:moveTo>
                    <a:pt x="58" y="0"/>
                  </a:moveTo>
                  <a:lnTo>
                    <a:pt x="58" y="405"/>
                  </a:lnTo>
                  <a:cubicBezTo>
                    <a:pt x="58" y="448"/>
                    <a:pt x="44" y="506"/>
                    <a:pt x="1" y="549"/>
                  </a:cubicBezTo>
                  <a:cubicBezTo>
                    <a:pt x="246" y="664"/>
                    <a:pt x="520" y="722"/>
                    <a:pt x="794" y="722"/>
                  </a:cubicBezTo>
                  <a:cubicBezTo>
                    <a:pt x="1054" y="722"/>
                    <a:pt x="1314" y="664"/>
                    <a:pt x="1560" y="549"/>
                  </a:cubicBezTo>
                  <a:cubicBezTo>
                    <a:pt x="1531" y="506"/>
                    <a:pt x="1502" y="448"/>
                    <a:pt x="1502" y="405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21289;p143">
              <a:extLst>
                <a:ext uri="{FF2B5EF4-FFF2-40B4-BE49-F238E27FC236}">
                  <a16:creationId xmlns:a16="http://schemas.microsoft.com/office/drawing/2014/main" id="{11EC8077-EB14-34B6-CD99-96221D7DF8EF}"/>
                </a:ext>
              </a:extLst>
            </p:cNvPr>
            <p:cNvSpPr/>
            <p:nvPr/>
          </p:nvSpPr>
          <p:spPr>
            <a:xfrm>
              <a:off x="1580785" y="2513685"/>
              <a:ext cx="31458" cy="68893"/>
            </a:xfrm>
            <a:custGeom>
              <a:avLst/>
              <a:gdLst/>
              <a:ahLst/>
              <a:cxnLst/>
              <a:rect l="l" t="t" r="r" b="b"/>
              <a:pathLst>
                <a:path w="1200" h="2628" extrusionOk="0">
                  <a:moveTo>
                    <a:pt x="723" y="0"/>
                  </a:moveTo>
                  <a:cubicBezTo>
                    <a:pt x="319" y="0"/>
                    <a:pt x="1" y="318"/>
                    <a:pt x="1" y="722"/>
                  </a:cubicBezTo>
                  <a:lnTo>
                    <a:pt x="1" y="881"/>
                  </a:lnTo>
                  <a:cubicBezTo>
                    <a:pt x="1" y="1083"/>
                    <a:pt x="30" y="1285"/>
                    <a:pt x="88" y="1487"/>
                  </a:cubicBezTo>
                  <a:lnTo>
                    <a:pt x="477" y="2628"/>
                  </a:lnTo>
                  <a:lnTo>
                    <a:pt x="1199" y="2628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21290;p143">
              <a:extLst>
                <a:ext uri="{FF2B5EF4-FFF2-40B4-BE49-F238E27FC236}">
                  <a16:creationId xmlns:a16="http://schemas.microsoft.com/office/drawing/2014/main" id="{02799300-D340-CE8B-88CF-A9F21F4F62C0}"/>
                </a:ext>
              </a:extLst>
            </p:cNvPr>
            <p:cNvSpPr/>
            <p:nvPr/>
          </p:nvSpPr>
          <p:spPr>
            <a:xfrm>
              <a:off x="1593290" y="2507236"/>
              <a:ext cx="75342" cy="75342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cubicBezTo>
                    <a:pt x="0" y="983"/>
                    <a:pt x="217" y="1199"/>
                    <a:pt x="477" y="1199"/>
                  </a:cubicBezTo>
                  <a:lnTo>
                    <a:pt x="2397" y="2874"/>
                  </a:lnTo>
                  <a:lnTo>
                    <a:pt x="2801" y="1459"/>
                  </a:lnTo>
                  <a:cubicBezTo>
                    <a:pt x="2844" y="1286"/>
                    <a:pt x="2873" y="1098"/>
                    <a:pt x="2873" y="925"/>
                  </a:cubicBezTo>
                  <a:lnTo>
                    <a:pt x="2873" y="477"/>
                  </a:lnTo>
                  <a:cubicBezTo>
                    <a:pt x="2873" y="203"/>
                    <a:pt x="2656" y="1"/>
                    <a:pt x="2397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21291;p143">
              <a:extLst>
                <a:ext uri="{FF2B5EF4-FFF2-40B4-BE49-F238E27FC236}">
                  <a16:creationId xmlns:a16="http://schemas.microsoft.com/office/drawing/2014/main" id="{FFCFC461-481C-D565-4628-EEDEB8076010}"/>
                </a:ext>
              </a:extLst>
            </p:cNvPr>
            <p:cNvSpPr/>
            <p:nvPr/>
          </p:nvSpPr>
          <p:spPr>
            <a:xfrm>
              <a:off x="1586841" y="2538668"/>
              <a:ext cx="74975" cy="68893"/>
            </a:xfrm>
            <a:custGeom>
              <a:avLst/>
              <a:gdLst/>
              <a:ahLst/>
              <a:cxnLst/>
              <a:rect l="l" t="t" r="r" b="b"/>
              <a:pathLst>
                <a:path w="2860" h="2628" extrusionOk="0">
                  <a:moveTo>
                    <a:pt x="910" y="0"/>
                  </a:moveTo>
                  <a:cubicBezTo>
                    <a:pt x="780" y="0"/>
                    <a:pt x="665" y="43"/>
                    <a:pt x="564" y="144"/>
                  </a:cubicBezTo>
                  <a:lnTo>
                    <a:pt x="131" y="577"/>
                  </a:lnTo>
                  <a:cubicBezTo>
                    <a:pt x="44" y="664"/>
                    <a:pt x="1" y="780"/>
                    <a:pt x="1" y="910"/>
                  </a:cubicBezTo>
                  <a:lnTo>
                    <a:pt x="1" y="1184"/>
                  </a:lnTo>
                  <a:cubicBezTo>
                    <a:pt x="1" y="1992"/>
                    <a:pt x="636" y="2627"/>
                    <a:pt x="1444" y="2627"/>
                  </a:cubicBezTo>
                  <a:cubicBezTo>
                    <a:pt x="2224" y="2613"/>
                    <a:pt x="2859" y="1978"/>
                    <a:pt x="2859" y="1184"/>
                  </a:cubicBezTo>
                  <a:lnTo>
                    <a:pt x="2859" y="881"/>
                  </a:lnTo>
                  <a:cubicBezTo>
                    <a:pt x="2859" y="751"/>
                    <a:pt x="2816" y="635"/>
                    <a:pt x="2715" y="534"/>
                  </a:cubicBezTo>
                  <a:cubicBezTo>
                    <a:pt x="2354" y="173"/>
                    <a:pt x="1675" y="15"/>
                    <a:pt x="910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21292;p143">
              <a:extLst>
                <a:ext uri="{FF2B5EF4-FFF2-40B4-BE49-F238E27FC236}">
                  <a16:creationId xmlns:a16="http://schemas.microsoft.com/office/drawing/2014/main" id="{7FD2E63D-EEAF-BE98-B1EB-1B3E0B76E903}"/>
                </a:ext>
              </a:extLst>
            </p:cNvPr>
            <p:cNvSpPr/>
            <p:nvPr/>
          </p:nvSpPr>
          <p:spPr>
            <a:xfrm>
              <a:off x="1587234" y="2538983"/>
              <a:ext cx="74949" cy="67451"/>
            </a:xfrm>
            <a:custGeom>
              <a:avLst/>
              <a:gdLst/>
              <a:ahLst/>
              <a:cxnLst/>
              <a:rect l="l" t="t" r="r" b="b"/>
              <a:pathLst>
                <a:path w="2859" h="2573" extrusionOk="0">
                  <a:moveTo>
                    <a:pt x="884" y="0"/>
                  </a:moveTo>
                  <a:cubicBezTo>
                    <a:pt x="768" y="0"/>
                    <a:pt x="655" y="55"/>
                    <a:pt x="578" y="132"/>
                  </a:cubicBezTo>
                  <a:lnTo>
                    <a:pt x="145" y="565"/>
                  </a:lnTo>
                  <a:cubicBezTo>
                    <a:pt x="44" y="667"/>
                    <a:pt x="0" y="782"/>
                    <a:pt x="0" y="912"/>
                  </a:cubicBezTo>
                  <a:lnTo>
                    <a:pt x="0" y="1186"/>
                  </a:lnTo>
                  <a:cubicBezTo>
                    <a:pt x="0" y="1821"/>
                    <a:pt x="419" y="2384"/>
                    <a:pt x="1040" y="2572"/>
                  </a:cubicBezTo>
                  <a:cubicBezTo>
                    <a:pt x="823" y="2312"/>
                    <a:pt x="708" y="1995"/>
                    <a:pt x="722" y="1663"/>
                  </a:cubicBezTo>
                  <a:lnTo>
                    <a:pt x="708" y="970"/>
                  </a:lnTo>
                  <a:cubicBezTo>
                    <a:pt x="708" y="690"/>
                    <a:pt x="924" y="478"/>
                    <a:pt x="1187" y="478"/>
                  </a:cubicBezTo>
                  <a:cubicBezTo>
                    <a:pt x="1196" y="478"/>
                    <a:pt x="1204" y="478"/>
                    <a:pt x="1213" y="479"/>
                  </a:cubicBezTo>
                  <a:cubicBezTo>
                    <a:pt x="1704" y="522"/>
                    <a:pt x="2411" y="594"/>
                    <a:pt x="2859" y="811"/>
                  </a:cubicBezTo>
                  <a:cubicBezTo>
                    <a:pt x="2844" y="710"/>
                    <a:pt x="2801" y="609"/>
                    <a:pt x="2729" y="537"/>
                  </a:cubicBezTo>
                  <a:cubicBezTo>
                    <a:pt x="2353" y="176"/>
                    <a:pt x="1675" y="17"/>
                    <a:pt x="924" y="3"/>
                  </a:cubicBezTo>
                  <a:cubicBezTo>
                    <a:pt x="911" y="1"/>
                    <a:pt x="897" y="0"/>
                    <a:pt x="88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21293;p143">
              <a:extLst>
                <a:ext uri="{FF2B5EF4-FFF2-40B4-BE49-F238E27FC236}">
                  <a16:creationId xmlns:a16="http://schemas.microsoft.com/office/drawing/2014/main" id="{04A79380-9E4C-2186-872F-6CA8793986B4}"/>
                </a:ext>
              </a:extLst>
            </p:cNvPr>
            <p:cNvSpPr/>
            <p:nvPr/>
          </p:nvSpPr>
          <p:spPr>
            <a:xfrm>
              <a:off x="1561884" y="2632518"/>
              <a:ext cx="24983" cy="87820"/>
            </a:xfrm>
            <a:custGeom>
              <a:avLst/>
              <a:gdLst/>
              <a:ahLst/>
              <a:cxnLst/>
              <a:rect l="l" t="t" r="r" b="b"/>
              <a:pathLst>
                <a:path w="953" h="3350" extrusionOk="0">
                  <a:moveTo>
                    <a:pt x="130" y="0"/>
                  </a:moveTo>
                  <a:cubicBezTo>
                    <a:pt x="44" y="130"/>
                    <a:pt x="0" y="260"/>
                    <a:pt x="0" y="419"/>
                  </a:cubicBezTo>
                  <a:lnTo>
                    <a:pt x="0" y="3349"/>
                  </a:lnTo>
                  <a:lnTo>
                    <a:pt x="953" y="3349"/>
                  </a:lnTo>
                  <a:lnTo>
                    <a:pt x="953" y="1126"/>
                  </a:lnTo>
                  <a:cubicBezTo>
                    <a:pt x="953" y="938"/>
                    <a:pt x="881" y="751"/>
                    <a:pt x="751" y="621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21294;p143">
              <a:extLst>
                <a:ext uri="{FF2B5EF4-FFF2-40B4-BE49-F238E27FC236}">
                  <a16:creationId xmlns:a16="http://schemas.microsoft.com/office/drawing/2014/main" id="{D0D66F83-86A3-409C-F6DE-B2892F058FAB}"/>
                </a:ext>
              </a:extLst>
            </p:cNvPr>
            <p:cNvSpPr/>
            <p:nvPr/>
          </p:nvSpPr>
          <p:spPr>
            <a:xfrm>
              <a:off x="1630751" y="2632518"/>
              <a:ext cx="56415" cy="87820"/>
            </a:xfrm>
            <a:custGeom>
              <a:avLst/>
              <a:gdLst/>
              <a:ahLst/>
              <a:cxnLst/>
              <a:rect l="l" t="t" r="r" b="b"/>
              <a:pathLst>
                <a:path w="2152" h="3350" extrusionOk="0">
                  <a:moveTo>
                    <a:pt x="2021" y="0"/>
                  </a:moveTo>
                  <a:lnTo>
                    <a:pt x="1415" y="621"/>
                  </a:lnTo>
                  <a:cubicBezTo>
                    <a:pt x="1271" y="751"/>
                    <a:pt x="1199" y="938"/>
                    <a:pt x="1199" y="1126"/>
                  </a:cubicBezTo>
                  <a:lnTo>
                    <a:pt x="1199" y="2165"/>
                  </a:lnTo>
                  <a:cubicBezTo>
                    <a:pt x="1199" y="2295"/>
                    <a:pt x="1098" y="2396"/>
                    <a:pt x="953" y="2396"/>
                  </a:cubicBezTo>
                  <a:lnTo>
                    <a:pt x="0" y="2396"/>
                  </a:lnTo>
                  <a:lnTo>
                    <a:pt x="0" y="3349"/>
                  </a:lnTo>
                  <a:lnTo>
                    <a:pt x="1199" y="3349"/>
                  </a:lnTo>
                  <a:cubicBezTo>
                    <a:pt x="1733" y="3349"/>
                    <a:pt x="2151" y="2916"/>
                    <a:pt x="2151" y="2396"/>
                  </a:cubicBezTo>
                  <a:lnTo>
                    <a:pt x="2151" y="404"/>
                  </a:lnTo>
                  <a:cubicBezTo>
                    <a:pt x="2151" y="260"/>
                    <a:pt x="2108" y="116"/>
                    <a:pt x="2021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21295;p143">
              <a:extLst>
                <a:ext uri="{FF2B5EF4-FFF2-40B4-BE49-F238E27FC236}">
                  <a16:creationId xmlns:a16="http://schemas.microsoft.com/office/drawing/2014/main" id="{D4498355-F417-8104-CEDE-FAEF95FB8DB8}"/>
                </a:ext>
              </a:extLst>
            </p:cNvPr>
            <p:cNvSpPr/>
            <p:nvPr/>
          </p:nvSpPr>
          <p:spPr>
            <a:xfrm>
              <a:off x="1348442" y="2726735"/>
              <a:ext cx="364074" cy="18953"/>
            </a:xfrm>
            <a:custGeom>
              <a:avLst/>
              <a:gdLst/>
              <a:ahLst/>
              <a:cxnLst/>
              <a:rect l="l" t="t" r="r" b="b"/>
              <a:pathLst>
                <a:path w="13888" h="723" extrusionOk="0">
                  <a:moveTo>
                    <a:pt x="1" y="0"/>
                  </a:moveTo>
                  <a:lnTo>
                    <a:pt x="1" y="722"/>
                  </a:lnTo>
                  <a:lnTo>
                    <a:pt x="13888" y="722"/>
                  </a:lnTo>
                  <a:lnTo>
                    <a:pt x="13888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21296;p143">
              <a:extLst>
                <a:ext uri="{FF2B5EF4-FFF2-40B4-BE49-F238E27FC236}">
                  <a16:creationId xmlns:a16="http://schemas.microsoft.com/office/drawing/2014/main" id="{4E2DB0B9-A121-E528-05D2-A378D1F3C2DE}"/>
                </a:ext>
              </a:extLst>
            </p:cNvPr>
            <p:cNvSpPr/>
            <p:nvPr/>
          </p:nvSpPr>
          <p:spPr>
            <a:xfrm>
              <a:off x="1342019" y="2726735"/>
              <a:ext cx="13265" cy="63231"/>
            </a:xfrm>
            <a:custGeom>
              <a:avLst/>
              <a:gdLst/>
              <a:ahLst/>
              <a:cxnLst/>
              <a:rect l="l" t="t" r="r" b="b"/>
              <a:pathLst>
                <a:path w="506" h="2412" extrusionOk="0">
                  <a:moveTo>
                    <a:pt x="15" y="0"/>
                  </a:moveTo>
                  <a:lnTo>
                    <a:pt x="15" y="2151"/>
                  </a:lnTo>
                  <a:cubicBezTo>
                    <a:pt x="0" y="2325"/>
                    <a:pt x="127" y="2411"/>
                    <a:pt x="253" y="2411"/>
                  </a:cubicBezTo>
                  <a:cubicBezTo>
                    <a:pt x="379" y="2411"/>
                    <a:pt x="505" y="2325"/>
                    <a:pt x="491" y="2151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21297;p143">
              <a:extLst>
                <a:ext uri="{FF2B5EF4-FFF2-40B4-BE49-F238E27FC236}">
                  <a16:creationId xmlns:a16="http://schemas.microsoft.com/office/drawing/2014/main" id="{7F91172D-E77E-1BDD-F492-A2BE01CDE403}"/>
                </a:ext>
              </a:extLst>
            </p:cNvPr>
            <p:cNvSpPr/>
            <p:nvPr/>
          </p:nvSpPr>
          <p:spPr>
            <a:xfrm>
              <a:off x="1705674" y="2726735"/>
              <a:ext cx="13265" cy="63231"/>
            </a:xfrm>
            <a:custGeom>
              <a:avLst/>
              <a:gdLst/>
              <a:ahLst/>
              <a:cxnLst/>
              <a:rect l="l" t="t" r="r" b="b"/>
              <a:pathLst>
                <a:path w="506" h="2412" extrusionOk="0">
                  <a:moveTo>
                    <a:pt x="15" y="0"/>
                  </a:moveTo>
                  <a:lnTo>
                    <a:pt x="15" y="2151"/>
                  </a:lnTo>
                  <a:cubicBezTo>
                    <a:pt x="1" y="2325"/>
                    <a:pt x="127" y="2411"/>
                    <a:pt x="253" y="2411"/>
                  </a:cubicBezTo>
                  <a:cubicBezTo>
                    <a:pt x="380" y="2411"/>
                    <a:pt x="506" y="2325"/>
                    <a:pt x="491" y="2151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21298;p143">
              <a:extLst>
                <a:ext uri="{FF2B5EF4-FFF2-40B4-BE49-F238E27FC236}">
                  <a16:creationId xmlns:a16="http://schemas.microsoft.com/office/drawing/2014/main" id="{C9B9EE8B-B598-0E59-4E2B-B0A681D71082}"/>
                </a:ext>
              </a:extLst>
            </p:cNvPr>
            <p:cNvSpPr/>
            <p:nvPr/>
          </p:nvSpPr>
          <p:spPr>
            <a:xfrm>
              <a:off x="1342386" y="2726735"/>
              <a:ext cx="12531" cy="18953"/>
            </a:xfrm>
            <a:custGeom>
              <a:avLst/>
              <a:gdLst/>
              <a:ahLst/>
              <a:cxnLst/>
              <a:rect l="l" t="t" r="r" b="b"/>
              <a:pathLst>
                <a:path w="478" h="723" extrusionOk="0">
                  <a:moveTo>
                    <a:pt x="1" y="0"/>
                  </a:moveTo>
                  <a:lnTo>
                    <a:pt x="1" y="722"/>
                  </a:lnTo>
                  <a:lnTo>
                    <a:pt x="477" y="722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21299;p143">
              <a:extLst>
                <a:ext uri="{FF2B5EF4-FFF2-40B4-BE49-F238E27FC236}">
                  <a16:creationId xmlns:a16="http://schemas.microsoft.com/office/drawing/2014/main" id="{63788882-F88F-0E28-9DDE-873CD7226254}"/>
                </a:ext>
              </a:extLst>
            </p:cNvPr>
            <p:cNvSpPr/>
            <p:nvPr/>
          </p:nvSpPr>
          <p:spPr>
            <a:xfrm>
              <a:off x="1706067" y="2726735"/>
              <a:ext cx="12505" cy="18953"/>
            </a:xfrm>
            <a:custGeom>
              <a:avLst/>
              <a:gdLst/>
              <a:ahLst/>
              <a:cxnLst/>
              <a:rect l="l" t="t" r="r" b="b"/>
              <a:pathLst>
                <a:path w="477" h="723" extrusionOk="0">
                  <a:moveTo>
                    <a:pt x="0" y="0"/>
                  </a:moveTo>
                  <a:lnTo>
                    <a:pt x="0" y="722"/>
                  </a:lnTo>
                  <a:lnTo>
                    <a:pt x="476" y="72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21300;p143">
              <a:extLst>
                <a:ext uri="{FF2B5EF4-FFF2-40B4-BE49-F238E27FC236}">
                  <a16:creationId xmlns:a16="http://schemas.microsoft.com/office/drawing/2014/main" id="{DA69CCA2-F70A-36CD-ECE1-1CC5EB9D8170}"/>
                </a:ext>
              </a:extLst>
            </p:cNvPr>
            <p:cNvSpPr/>
            <p:nvPr/>
          </p:nvSpPr>
          <p:spPr>
            <a:xfrm>
              <a:off x="1328387" y="2720679"/>
              <a:ext cx="404183" cy="12505"/>
            </a:xfrm>
            <a:custGeom>
              <a:avLst/>
              <a:gdLst/>
              <a:ahLst/>
              <a:cxnLst/>
              <a:rect l="l" t="t" r="r" b="b"/>
              <a:pathLst>
                <a:path w="15418" h="477" extrusionOk="0">
                  <a:moveTo>
                    <a:pt x="289" y="0"/>
                  </a:moveTo>
                  <a:cubicBezTo>
                    <a:pt x="1" y="15"/>
                    <a:pt x="1" y="448"/>
                    <a:pt x="289" y="477"/>
                  </a:cubicBezTo>
                  <a:lnTo>
                    <a:pt x="15129" y="477"/>
                  </a:lnTo>
                  <a:cubicBezTo>
                    <a:pt x="15418" y="448"/>
                    <a:pt x="15418" y="15"/>
                    <a:pt x="15129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21301;p143">
              <a:extLst>
                <a:ext uri="{FF2B5EF4-FFF2-40B4-BE49-F238E27FC236}">
                  <a16:creationId xmlns:a16="http://schemas.microsoft.com/office/drawing/2014/main" id="{CAEFE571-C1DA-EEF0-31B0-7A8E601D1CDF}"/>
                </a:ext>
              </a:extLst>
            </p:cNvPr>
            <p:cNvSpPr/>
            <p:nvPr/>
          </p:nvSpPr>
          <p:spPr>
            <a:xfrm>
              <a:off x="1624695" y="2708148"/>
              <a:ext cx="37487" cy="12557"/>
            </a:xfrm>
            <a:custGeom>
              <a:avLst/>
              <a:gdLst/>
              <a:ahLst/>
              <a:cxnLst/>
              <a:rect l="l" t="t" r="r" b="b"/>
              <a:pathLst>
                <a:path w="1430" h="479" extrusionOk="0">
                  <a:moveTo>
                    <a:pt x="1221" y="1"/>
                  </a:moveTo>
                  <a:cubicBezTo>
                    <a:pt x="1213" y="1"/>
                    <a:pt x="1206" y="1"/>
                    <a:pt x="1199" y="2"/>
                  </a:cubicBezTo>
                  <a:lnTo>
                    <a:pt x="0" y="2"/>
                  </a:lnTo>
                  <a:lnTo>
                    <a:pt x="0" y="478"/>
                  </a:lnTo>
                  <a:lnTo>
                    <a:pt x="1199" y="478"/>
                  </a:lnTo>
                  <a:cubicBezTo>
                    <a:pt x="1329" y="478"/>
                    <a:pt x="1430" y="363"/>
                    <a:pt x="1430" y="233"/>
                  </a:cubicBezTo>
                  <a:cubicBezTo>
                    <a:pt x="1430" y="111"/>
                    <a:pt x="1340" y="1"/>
                    <a:pt x="1221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21302;p143">
              <a:extLst>
                <a:ext uri="{FF2B5EF4-FFF2-40B4-BE49-F238E27FC236}">
                  <a16:creationId xmlns:a16="http://schemas.microsoft.com/office/drawing/2014/main" id="{8CCF9634-D6CD-B974-271C-ADC7021758DF}"/>
                </a:ext>
              </a:extLst>
            </p:cNvPr>
            <p:cNvSpPr/>
            <p:nvPr/>
          </p:nvSpPr>
          <p:spPr>
            <a:xfrm>
              <a:off x="1549380" y="2657868"/>
              <a:ext cx="87820" cy="62837"/>
            </a:xfrm>
            <a:custGeom>
              <a:avLst/>
              <a:gdLst/>
              <a:ahLst/>
              <a:cxnLst/>
              <a:rect l="l" t="t" r="r" b="b"/>
              <a:pathLst>
                <a:path w="3350" h="2397" extrusionOk="0">
                  <a:moveTo>
                    <a:pt x="232" y="0"/>
                  </a:moveTo>
                  <a:cubicBezTo>
                    <a:pt x="102" y="0"/>
                    <a:pt x="1" y="101"/>
                    <a:pt x="1" y="246"/>
                  </a:cubicBezTo>
                  <a:lnTo>
                    <a:pt x="1" y="2151"/>
                  </a:lnTo>
                  <a:cubicBezTo>
                    <a:pt x="1" y="2281"/>
                    <a:pt x="102" y="2396"/>
                    <a:pt x="232" y="2396"/>
                  </a:cubicBezTo>
                  <a:lnTo>
                    <a:pt x="3104" y="2396"/>
                  </a:lnTo>
                  <a:cubicBezTo>
                    <a:pt x="3234" y="2396"/>
                    <a:pt x="3350" y="2281"/>
                    <a:pt x="3350" y="2151"/>
                  </a:cubicBezTo>
                  <a:lnTo>
                    <a:pt x="3350" y="246"/>
                  </a:lnTo>
                  <a:cubicBezTo>
                    <a:pt x="3350" y="101"/>
                    <a:pt x="3234" y="0"/>
                    <a:pt x="3104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21303;p143">
              <a:extLst>
                <a:ext uri="{FF2B5EF4-FFF2-40B4-BE49-F238E27FC236}">
                  <a16:creationId xmlns:a16="http://schemas.microsoft.com/office/drawing/2014/main" id="{2F2BBF44-206B-127E-AC55-499DDE3BBECD}"/>
                </a:ext>
              </a:extLst>
            </p:cNvPr>
            <p:cNvSpPr/>
            <p:nvPr/>
          </p:nvSpPr>
          <p:spPr>
            <a:xfrm>
              <a:off x="1585714" y="2682825"/>
              <a:ext cx="15178" cy="12531"/>
            </a:xfrm>
            <a:custGeom>
              <a:avLst/>
              <a:gdLst/>
              <a:ahLst/>
              <a:cxnLst/>
              <a:rect l="l" t="t" r="r" b="b"/>
              <a:pathLst>
                <a:path w="579" h="478" extrusionOk="0">
                  <a:moveTo>
                    <a:pt x="289" y="1"/>
                  </a:moveTo>
                  <a:cubicBezTo>
                    <a:pt x="1" y="30"/>
                    <a:pt x="1" y="463"/>
                    <a:pt x="289" y="477"/>
                  </a:cubicBezTo>
                  <a:cubicBezTo>
                    <a:pt x="578" y="463"/>
                    <a:pt x="578" y="30"/>
                    <a:pt x="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21304;p143">
              <a:extLst>
                <a:ext uri="{FF2B5EF4-FFF2-40B4-BE49-F238E27FC236}">
                  <a16:creationId xmlns:a16="http://schemas.microsoft.com/office/drawing/2014/main" id="{D8FF019B-544B-B017-5541-4029789E6CFE}"/>
                </a:ext>
              </a:extLst>
            </p:cNvPr>
            <p:cNvSpPr/>
            <p:nvPr/>
          </p:nvSpPr>
          <p:spPr>
            <a:xfrm>
              <a:off x="1386296" y="2607535"/>
              <a:ext cx="125648" cy="113170"/>
            </a:xfrm>
            <a:custGeom>
              <a:avLst/>
              <a:gdLst/>
              <a:ahLst/>
              <a:cxnLst/>
              <a:rect l="l" t="t" r="r" b="b"/>
              <a:pathLst>
                <a:path w="4793" h="4317" extrusionOk="0">
                  <a:moveTo>
                    <a:pt x="1675" y="0"/>
                  </a:moveTo>
                  <a:lnTo>
                    <a:pt x="1675" y="116"/>
                  </a:lnTo>
                  <a:cubicBezTo>
                    <a:pt x="1675" y="332"/>
                    <a:pt x="1530" y="520"/>
                    <a:pt x="1328" y="578"/>
                  </a:cubicBezTo>
                  <a:lnTo>
                    <a:pt x="520" y="809"/>
                  </a:lnTo>
                  <a:cubicBezTo>
                    <a:pt x="217" y="910"/>
                    <a:pt x="0" y="1184"/>
                    <a:pt x="0" y="1502"/>
                  </a:cubicBezTo>
                  <a:lnTo>
                    <a:pt x="0" y="3595"/>
                  </a:lnTo>
                  <a:cubicBezTo>
                    <a:pt x="0" y="3984"/>
                    <a:pt x="318" y="4316"/>
                    <a:pt x="722" y="4316"/>
                  </a:cubicBezTo>
                  <a:lnTo>
                    <a:pt x="4071" y="4316"/>
                  </a:lnTo>
                  <a:cubicBezTo>
                    <a:pt x="4461" y="4316"/>
                    <a:pt x="4793" y="3984"/>
                    <a:pt x="4793" y="3595"/>
                  </a:cubicBezTo>
                  <a:lnTo>
                    <a:pt x="4793" y="1502"/>
                  </a:lnTo>
                  <a:cubicBezTo>
                    <a:pt x="4793" y="1184"/>
                    <a:pt x="4576" y="895"/>
                    <a:pt x="4259" y="809"/>
                  </a:cubicBezTo>
                  <a:lnTo>
                    <a:pt x="3465" y="578"/>
                  </a:lnTo>
                  <a:cubicBezTo>
                    <a:pt x="3248" y="520"/>
                    <a:pt x="3118" y="332"/>
                    <a:pt x="3118" y="116"/>
                  </a:cubicBezTo>
                  <a:lnTo>
                    <a:pt x="3118" y="0"/>
                  </a:ln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21305;p143">
              <a:extLst>
                <a:ext uri="{FF2B5EF4-FFF2-40B4-BE49-F238E27FC236}">
                  <a16:creationId xmlns:a16="http://schemas.microsoft.com/office/drawing/2014/main" id="{E6BFC71F-A53B-67BF-C5B1-91BA0BF962A9}"/>
                </a:ext>
              </a:extLst>
            </p:cNvPr>
            <p:cNvSpPr/>
            <p:nvPr/>
          </p:nvSpPr>
          <p:spPr>
            <a:xfrm>
              <a:off x="1386296" y="2636293"/>
              <a:ext cx="24983" cy="84412"/>
            </a:xfrm>
            <a:custGeom>
              <a:avLst/>
              <a:gdLst/>
              <a:ahLst/>
              <a:cxnLst/>
              <a:rect l="l" t="t" r="r" b="b"/>
              <a:pathLst>
                <a:path w="953" h="3220" extrusionOk="0">
                  <a:moveTo>
                    <a:pt x="130" y="0"/>
                  </a:moveTo>
                  <a:cubicBezTo>
                    <a:pt x="43" y="116"/>
                    <a:pt x="0" y="260"/>
                    <a:pt x="0" y="405"/>
                  </a:cubicBezTo>
                  <a:lnTo>
                    <a:pt x="0" y="2498"/>
                  </a:lnTo>
                  <a:cubicBezTo>
                    <a:pt x="0" y="2887"/>
                    <a:pt x="318" y="3219"/>
                    <a:pt x="722" y="3219"/>
                  </a:cubicBezTo>
                  <a:lnTo>
                    <a:pt x="953" y="3219"/>
                  </a:lnTo>
                  <a:lnTo>
                    <a:pt x="953" y="82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21306;p143">
              <a:extLst>
                <a:ext uri="{FF2B5EF4-FFF2-40B4-BE49-F238E27FC236}">
                  <a16:creationId xmlns:a16="http://schemas.microsoft.com/office/drawing/2014/main" id="{5CFCF807-0C19-9A88-9467-918E576BE99C}"/>
                </a:ext>
              </a:extLst>
            </p:cNvPr>
            <p:cNvSpPr/>
            <p:nvPr/>
          </p:nvSpPr>
          <p:spPr>
            <a:xfrm>
              <a:off x="1486569" y="2636293"/>
              <a:ext cx="25376" cy="84412"/>
            </a:xfrm>
            <a:custGeom>
              <a:avLst/>
              <a:gdLst/>
              <a:ahLst/>
              <a:cxnLst/>
              <a:rect l="l" t="t" r="r" b="b"/>
              <a:pathLst>
                <a:path w="968" h="3220" extrusionOk="0">
                  <a:moveTo>
                    <a:pt x="823" y="0"/>
                  </a:moveTo>
                  <a:lnTo>
                    <a:pt x="1" y="823"/>
                  </a:lnTo>
                  <a:lnTo>
                    <a:pt x="1" y="3219"/>
                  </a:lnTo>
                  <a:lnTo>
                    <a:pt x="246" y="3219"/>
                  </a:lnTo>
                  <a:cubicBezTo>
                    <a:pt x="636" y="3219"/>
                    <a:pt x="968" y="2887"/>
                    <a:pt x="968" y="2498"/>
                  </a:cubicBezTo>
                  <a:lnTo>
                    <a:pt x="968" y="405"/>
                  </a:lnTo>
                  <a:cubicBezTo>
                    <a:pt x="953" y="260"/>
                    <a:pt x="910" y="116"/>
                    <a:pt x="8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21307;p143">
              <a:extLst>
                <a:ext uri="{FF2B5EF4-FFF2-40B4-BE49-F238E27FC236}">
                  <a16:creationId xmlns:a16="http://schemas.microsoft.com/office/drawing/2014/main" id="{5E2FDF05-3F7D-C17A-6D77-21B756550854}"/>
                </a:ext>
              </a:extLst>
            </p:cNvPr>
            <p:cNvSpPr/>
            <p:nvPr/>
          </p:nvSpPr>
          <p:spPr>
            <a:xfrm>
              <a:off x="1418829" y="2607535"/>
              <a:ext cx="60190" cy="18953"/>
            </a:xfrm>
            <a:custGeom>
              <a:avLst/>
              <a:gdLst/>
              <a:ahLst/>
              <a:cxnLst/>
              <a:rect l="l" t="t" r="r" b="b"/>
              <a:pathLst>
                <a:path w="2296" h="723" extrusionOk="0">
                  <a:moveTo>
                    <a:pt x="434" y="0"/>
                  </a:moveTo>
                  <a:lnTo>
                    <a:pt x="434" y="116"/>
                  </a:lnTo>
                  <a:cubicBezTo>
                    <a:pt x="434" y="332"/>
                    <a:pt x="289" y="520"/>
                    <a:pt x="87" y="578"/>
                  </a:cubicBezTo>
                  <a:lnTo>
                    <a:pt x="1" y="607"/>
                  </a:lnTo>
                  <a:cubicBezTo>
                    <a:pt x="376" y="679"/>
                    <a:pt x="766" y="722"/>
                    <a:pt x="1155" y="722"/>
                  </a:cubicBezTo>
                  <a:cubicBezTo>
                    <a:pt x="1531" y="722"/>
                    <a:pt x="1921" y="679"/>
                    <a:pt x="2296" y="607"/>
                  </a:cubicBezTo>
                  <a:lnTo>
                    <a:pt x="2224" y="578"/>
                  </a:lnTo>
                  <a:cubicBezTo>
                    <a:pt x="2007" y="520"/>
                    <a:pt x="1877" y="332"/>
                    <a:pt x="1877" y="116"/>
                  </a:cubicBezTo>
                  <a:lnTo>
                    <a:pt x="1877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21308;p143">
              <a:extLst>
                <a:ext uri="{FF2B5EF4-FFF2-40B4-BE49-F238E27FC236}">
                  <a16:creationId xmlns:a16="http://schemas.microsoft.com/office/drawing/2014/main" id="{746336B8-3031-7A9D-80F2-469B8676AFB6}"/>
                </a:ext>
              </a:extLst>
            </p:cNvPr>
            <p:cNvSpPr/>
            <p:nvPr/>
          </p:nvSpPr>
          <p:spPr>
            <a:xfrm>
              <a:off x="1393846" y="2500814"/>
              <a:ext cx="110549" cy="113170"/>
            </a:xfrm>
            <a:custGeom>
              <a:avLst/>
              <a:gdLst/>
              <a:ahLst/>
              <a:cxnLst/>
              <a:rect l="l" t="t" r="r" b="b"/>
              <a:pathLst>
                <a:path w="4217" h="4317" extrusionOk="0">
                  <a:moveTo>
                    <a:pt x="2108" y="1"/>
                  </a:moveTo>
                  <a:cubicBezTo>
                    <a:pt x="1185" y="1"/>
                    <a:pt x="492" y="766"/>
                    <a:pt x="434" y="1704"/>
                  </a:cubicBezTo>
                  <a:cubicBezTo>
                    <a:pt x="376" y="2368"/>
                    <a:pt x="246" y="3032"/>
                    <a:pt x="44" y="3682"/>
                  </a:cubicBezTo>
                  <a:cubicBezTo>
                    <a:pt x="1" y="3811"/>
                    <a:pt x="59" y="3941"/>
                    <a:pt x="189" y="3985"/>
                  </a:cubicBezTo>
                  <a:cubicBezTo>
                    <a:pt x="795" y="4201"/>
                    <a:pt x="1444" y="4317"/>
                    <a:pt x="2108" y="4317"/>
                  </a:cubicBezTo>
                  <a:cubicBezTo>
                    <a:pt x="2758" y="4302"/>
                    <a:pt x="3408" y="4187"/>
                    <a:pt x="4028" y="3970"/>
                  </a:cubicBezTo>
                  <a:cubicBezTo>
                    <a:pt x="4144" y="3927"/>
                    <a:pt x="4216" y="3797"/>
                    <a:pt x="4173" y="3667"/>
                  </a:cubicBezTo>
                  <a:cubicBezTo>
                    <a:pt x="3971" y="3032"/>
                    <a:pt x="3841" y="2368"/>
                    <a:pt x="3783" y="1704"/>
                  </a:cubicBezTo>
                  <a:cubicBezTo>
                    <a:pt x="3711" y="766"/>
                    <a:pt x="3032" y="1"/>
                    <a:pt x="2108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21309;p143">
              <a:extLst>
                <a:ext uri="{FF2B5EF4-FFF2-40B4-BE49-F238E27FC236}">
                  <a16:creationId xmlns:a16="http://schemas.microsoft.com/office/drawing/2014/main" id="{FCB2A8F0-4080-2369-6A04-06E94E4F5963}"/>
                </a:ext>
              </a:extLst>
            </p:cNvPr>
            <p:cNvSpPr/>
            <p:nvPr/>
          </p:nvSpPr>
          <p:spPr>
            <a:xfrm>
              <a:off x="1405197" y="2751718"/>
              <a:ext cx="12531" cy="37854"/>
            </a:xfrm>
            <a:custGeom>
              <a:avLst/>
              <a:gdLst/>
              <a:ahLst/>
              <a:cxnLst/>
              <a:rect l="l" t="t" r="r" b="b"/>
              <a:pathLst>
                <a:path w="478" h="1444" extrusionOk="0">
                  <a:moveTo>
                    <a:pt x="1" y="0"/>
                  </a:moveTo>
                  <a:lnTo>
                    <a:pt x="1" y="1198"/>
                  </a:lnTo>
                  <a:cubicBezTo>
                    <a:pt x="1" y="1328"/>
                    <a:pt x="102" y="1444"/>
                    <a:pt x="232" y="1444"/>
                  </a:cubicBezTo>
                  <a:cubicBezTo>
                    <a:pt x="362" y="1444"/>
                    <a:pt x="477" y="1328"/>
                    <a:pt x="477" y="1198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21310;p143">
              <a:extLst>
                <a:ext uri="{FF2B5EF4-FFF2-40B4-BE49-F238E27FC236}">
                  <a16:creationId xmlns:a16="http://schemas.microsoft.com/office/drawing/2014/main" id="{9D1D8524-953F-8F8B-E935-DFD6760AB979}"/>
                </a:ext>
              </a:extLst>
            </p:cNvPr>
            <p:cNvSpPr/>
            <p:nvPr/>
          </p:nvSpPr>
          <p:spPr>
            <a:xfrm>
              <a:off x="1405197" y="2745662"/>
              <a:ext cx="12531" cy="24983"/>
            </a:xfrm>
            <a:custGeom>
              <a:avLst/>
              <a:gdLst/>
              <a:ahLst/>
              <a:cxnLst/>
              <a:rect l="l" t="t" r="r" b="b"/>
              <a:pathLst>
                <a:path w="478" h="953" extrusionOk="0">
                  <a:moveTo>
                    <a:pt x="1" y="0"/>
                  </a:moveTo>
                  <a:lnTo>
                    <a:pt x="1" y="953"/>
                  </a:lnTo>
                  <a:lnTo>
                    <a:pt x="477" y="95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21311;p143">
              <a:extLst>
                <a:ext uri="{FF2B5EF4-FFF2-40B4-BE49-F238E27FC236}">
                  <a16:creationId xmlns:a16="http://schemas.microsoft.com/office/drawing/2014/main" id="{7DC99FF4-761C-EB57-F4F7-C0C20061E3DB}"/>
                </a:ext>
              </a:extLst>
            </p:cNvPr>
            <p:cNvSpPr/>
            <p:nvPr/>
          </p:nvSpPr>
          <p:spPr>
            <a:xfrm>
              <a:off x="1480146" y="2751718"/>
              <a:ext cx="12872" cy="37854"/>
            </a:xfrm>
            <a:custGeom>
              <a:avLst/>
              <a:gdLst/>
              <a:ahLst/>
              <a:cxnLst/>
              <a:rect l="l" t="t" r="r" b="b"/>
              <a:pathLst>
                <a:path w="491" h="1444" extrusionOk="0">
                  <a:moveTo>
                    <a:pt x="0" y="0"/>
                  </a:moveTo>
                  <a:lnTo>
                    <a:pt x="0" y="1198"/>
                  </a:lnTo>
                  <a:cubicBezTo>
                    <a:pt x="15" y="1328"/>
                    <a:pt x="116" y="1444"/>
                    <a:pt x="246" y="1444"/>
                  </a:cubicBezTo>
                  <a:cubicBezTo>
                    <a:pt x="375" y="1444"/>
                    <a:pt x="491" y="1328"/>
                    <a:pt x="491" y="1198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21312;p143">
              <a:extLst>
                <a:ext uri="{FF2B5EF4-FFF2-40B4-BE49-F238E27FC236}">
                  <a16:creationId xmlns:a16="http://schemas.microsoft.com/office/drawing/2014/main" id="{4BF88099-CAED-9653-D6D9-CEFFCECAC82F}"/>
                </a:ext>
              </a:extLst>
            </p:cNvPr>
            <p:cNvSpPr/>
            <p:nvPr/>
          </p:nvSpPr>
          <p:spPr>
            <a:xfrm>
              <a:off x="1480146" y="2745662"/>
              <a:ext cx="12872" cy="24983"/>
            </a:xfrm>
            <a:custGeom>
              <a:avLst/>
              <a:gdLst/>
              <a:ahLst/>
              <a:cxnLst/>
              <a:rect l="l" t="t" r="r" b="b"/>
              <a:pathLst>
                <a:path w="491" h="953" extrusionOk="0">
                  <a:moveTo>
                    <a:pt x="0" y="0"/>
                  </a:moveTo>
                  <a:lnTo>
                    <a:pt x="0" y="953"/>
                  </a:lnTo>
                  <a:lnTo>
                    <a:pt x="491" y="953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21313;p143">
              <a:extLst>
                <a:ext uri="{FF2B5EF4-FFF2-40B4-BE49-F238E27FC236}">
                  <a16:creationId xmlns:a16="http://schemas.microsoft.com/office/drawing/2014/main" id="{B3DB8AB2-D5E1-CC82-F0D5-E9604EF27AD6}"/>
                </a:ext>
              </a:extLst>
            </p:cNvPr>
            <p:cNvSpPr/>
            <p:nvPr/>
          </p:nvSpPr>
          <p:spPr>
            <a:xfrm>
              <a:off x="1404830" y="2651419"/>
              <a:ext cx="88187" cy="106747"/>
            </a:xfrm>
            <a:custGeom>
              <a:avLst/>
              <a:gdLst/>
              <a:ahLst/>
              <a:cxnLst/>
              <a:rect l="l" t="t" r="r" b="b"/>
              <a:pathLst>
                <a:path w="3364" h="4072" extrusionOk="0">
                  <a:moveTo>
                    <a:pt x="722" y="1"/>
                  </a:moveTo>
                  <a:cubicBezTo>
                    <a:pt x="333" y="1"/>
                    <a:pt x="0" y="333"/>
                    <a:pt x="0" y="723"/>
                  </a:cubicBezTo>
                  <a:lnTo>
                    <a:pt x="0" y="3841"/>
                  </a:lnTo>
                  <a:cubicBezTo>
                    <a:pt x="0" y="3971"/>
                    <a:pt x="116" y="4072"/>
                    <a:pt x="246" y="4072"/>
                  </a:cubicBezTo>
                  <a:lnTo>
                    <a:pt x="3119" y="4072"/>
                  </a:lnTo>
                  <a:cubicBezTo>
                    <a:pt x="3248" y="4072"/>
                    <a:pt x="3364" y="3971"/>
                    <a:pt x="3364" y="3841"/>
                  </a:cubicBezTo>
                  <a:lnTo>
                    <a:pt x="3364" y="723"/>
                  </a:lnTo>
                  <a:cubicBezTo>
                    <a:pt x="3350" y="333"/>
                    <a:pt x="3032" y="15"/>
                    <a:pt x="2642" y="1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21314;p143">
              <a:extLst>
                <a:ext uri="{FF2B5EF4-FFF2-40B4-BE49-F238E27FC236}">
                  <a16:creationId xmlns:a16="http://schemas.microsoft.com/office/drawing/2014/main" id="{1128ABF8-820B-DB44-B27B-6B9081252737}"/>
                </a:ext>
              </a:extLst>
            </p:cNvPr>
            <p:cNvSpPr/>
            <p:nvPr/>
          </p:nvSpPr>
          <p:spPr>
            <a:xfrm>
              <a:off x="1393846" y="2501181"/>
              <a:ext cx="67399" cy="110916"/>
            </a:xfrm>
            <a:custGeom>
              <a:avLst/>
              <a:gdLst/>
              <a:ahLst/>
              <a:cxnLst/>
              <a:rect l="l" t="t" r="r" b="b"/>
              <a:pathLst>
                <a:path w="2571" h="4231" extrusionOk="0">
                  <a:moveTo>
                    <a:pt x="2108" y="1"/>
                  </a:moveTo>
                  <a:cubicBezTo>
                    <a:pt x="1185" y="1"/>
                    <a:pt x="492" y="752"/>
                    <a:pt x="434" y="1690"/>
                  </a:cubicBezTo>
                  <a:cubicBezTo>
                    <a:pt x="376" y="2368"/>
                    <a:pt x="246" y="3018"/>
                    <a:pt x="44" y="3668"/>
                  </a:cubicBezTo>
                  <a:cubicBezTo>
                    <a:pt x="1" y="3797"/>
                    <a:pt x="59" y="3927"/>
                    <a:pt x="189" y="3971"/>
                  </a:cubicBezTo>
                  <a:cubicBezTo>
                    <a:pt x="506" y="4086"/>
                    <a:pt x="824" y="4158"/>
                    <a:pt x="1156" y="4231"/>
                  </a:cubicBezTo>
                  <a:cubicBezTo>
                    <a:pt x="1141" y="4173"/>
                    <a:pt x="1141" y="4115"/>
                    <a:pt x="1156" y="4072"/>
                  </a:cubicBezTo>
                  <a:cubicBezTo>
                    <a:pt x="1329" y="3350"/>
                    <a:pt x="1444" y="2614"/>
                    <a:pt x="1502" y="1878"/>
                  </a:cubicBezTo>
                  <a:cubicBezTo>
                    <a:pt x="1545" y="1011"/>
                    <a:pt x="1964" y="290"/>
                    <a:pt x="2570" y="59"/>
                  </a:cubicBezTo>
                  <a:cubicBezTo>
                    <a:pt x="2412" y="15"/>
                    <a:pt x="2267" y="1"/>
                    <a:pt x="2108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0" name="Google Shape;14130;p139">
            <a:extLst>
              <a:ext uri="{FF2B5EF4-FFF2-40B4-BE49-F238E27FC236}">
                <a16:creationId xmlns:a16="http://schemas.microsoft.com/office/drawing/2014/main" id="{D7D6F1F8-38C0-7F44-6971-9B2D33E67078}"/>
              </a:ext>
            </a:extLst>
          </p:cNvPr>
          <p:cNvGrpSpPr/>
          <p:nvPr/>
        </p:nvGrpSpPr>
        <p:grpSpPr>
          <a:xfrm>
            <a:off x="3230700" y="2715310"/>
            <a:ext cx="250030" cy="267516"/>
            <a:chOff x="6669900" y="1505474"/>
            <a:chExt cx="345083" cy="369216"/>
          </a:xfrm>
        </p:grpSpPr>
        <p:sp>
          <p:nvSpPr>
            <p:cNvPr id="5901" name="Google Shape;14131;p139">
              <a:extLst>
                <a:ext uri="{FF2B5EF4-FFF2-40B4-BE49-F238E27FC236}">
                  <a16:creationId xmlns:a16="http://schemas.microsoft.com/office/drawing/2014/main" id="{55235A22-C256-BE5A-0CB5-745F9E6E099F}"/>
                </a:ext>
              </a:extLst>
            </p:cNvPr>
            <p:cNvSpPr/>
            <p:nvPr/>
          </p:nvSpPr>
          <p:spPr>
            <a:xfrm>
              <a:off x="6700309" y="1505474"/>
              <a:ext cx="48292" cy="42252"/>
            </a:xfrm>
            <a:custGeom>
              <a:avLst/>
              <a:gdLst/>
              <a:ahLst/>
              <a:cxnLst/>
              <a:rect l="l" t="t" r="r" b="b"/>
              <a:pathLst>
                <a:path w="1839" h="1609" extrusionOk="0">
                  <a:moveTo>
                    <a:pt x="919" y="1"/>
                  </a:moveTo>
                  <a:cubicBezTo>
                    <a:pt x="412" y="1"/>
                    <a:pt x="1" y="364"/>
                    <a:pt x="1" y="804"/>
                  </a:cubicBezTo>
                  <a:cubicBezTo>
                    <a:pt x="1" y="1254"/>
                    <a:pt x="412" y="1608"/>
                    <a:pt x="919" y="1608"/>
                  </a:cubicBezTo>
                  <a:cubicBezTo>
                    <a:pt x="1427" y="1608"/>
                    <a:pt x="1838" y="1254"/>
                    <a:pt x="1838" y="804"/>
                  </a:cubicBezTo>
                  <a:cubicBezTo>
                    <a:pt x="1838" y="364"/>
                    <a:pt x="1427" y="1"/>
                    <a:pt x="9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14132;p139">
              <a:extLst>
                <a:ext uri="{FF2B5EF4-FFF2-40B4-BE49-F238E27FC236}">
                  <a16:creationId xmlns:a16="http://schemas.microsoft.com/office/drawing/2014/main" id="{2298FDC4-3432-62C4-C676-24C4B98D78B4}"/>
                </a:ext>
              </a:extLst>
            </p:cNvPr>
            <p:cNvSpPr/>
            <p:nvPr/>
          </p:nvSpPr>
          <p:spPr>
            <a:xfrm>
              <a:off x="6700309" y="1505474"/>
              <a:ext cx="33455" cy="42252"/>
            </a:xfrm>
            <a:custGeom>
              <a:avLst/>
              <a:gdLst/>
              <a:ahLst/>
              <a:cxnLst/>
              <a:rect l="l" t="t" r="r" b="b"/>
              <a:pathLst>
                <a:path w="1274" h="1609" extrusionOk="0">
                  <a:moveTo>
                    <a:pt x="919" y="1"/>
                  </a:moveTo>
                  <a:cubicBezTo>
                    <a:pt x="412" y="1"/>
                    <a:pt x="1" y="355"/>
                    <a:pt x="1" y="804"/>
                  </a:cubicBezTo>
                  <a:cubicBezTo>
                    <a:pt x="1" y="1254"/>
                    <a:pt x="412" y="1608"/>
                    <a:pt x="919" y="1608"/>
                  </a:cubicBezTo>
                  <a:cubicBezTo>
                    <a:pt x="1044" y="1608"/>
                    <a:pt x="1159" y="1589"/>
                    <a:pt x="1273" y="1551"/>
                  </a:cubicBezTo>
                  <a:cubicBezTo>
                    <a:pt x="938" y="1455"/>
                    <a:pt x="699" y="1149"/>
                    <a:pt x="690" y="804"/>
                  </a:cubicBezTo>
                  <a:cubicBezTo>
                    <a:pt x="699" y="460"/>
                    <a:pt x="938" y="154"/>
                    <a:pt x="1273" y="58"/>
                  </a:cubicBezTo>
                  <a:cubicBezTo>
                    <a:pt x="1159" y="20"/>
                    <a:pt x="1044" y="1"/>
                    <a:pt x="9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14133;p139">
              <a:extLst>
                <a:ext uri="{FF2B5EF4-FFF2-40B4-BE49-F238E27FC236}">
                  <a16:creationId xmlns:a16="http://schemas.microsoft.com/office/drawing/2014/main" id="{1EBED3F5-1A81-D203-E8A3-172C96CFFBCB}"/>
                </a:ext>
              </a:extLst>
            </p:cNvPr>
            <p:cNvSpPr/>
            <p:nvPr/>
          </p:nvSpPr>
          <p:spPr>
            <a:xfrm>
              <a:off x="6669900" y="1608255"/>
              <a:ext cx="109110" cy="84715"/>
            </a:xfrm>
            <a:custGeom>
              <a:avLst/>
              <a:gdLst/>
              <a:ahLst/>
              <a:cxnLst/>
              <a:rect l="l" t="t" r="r" b="b"/>
              <a:pathLst>
                <a:path w="4155" h="3226" extrusionOk="0">
                  <a:moveTo>
                    <a:pt x="1388" y="1"/>
                  </a:moveTo>
                  <a:lnTo>
                    <a:pt x="1388" y="690"/>
                  </a:lnTo>
                  <a:cubicBezTo>
                    <a:pt x="1388" y="872"/>
                    <a:pt x="1283" y="1025"/>
                    <a:pt x="1130" y="1111"/>
                  </a:cubicBezTo>
                  <a:lnTo>
                    <a:pt x="383" y="1484"/>
                  </a:lnTo>
                  <a:cubicBezTo>
                    <a:pt x="154" y="1599"/>
                    <a:pt x="1" y="1838"/>
                    <a:pt x="1" y="2097"/>
                  </a:cubicBezTo>
                  <a:lnTo>
                    <a:pt x="1" y="2996"/>
                  </a:lnTo>
                  <a:cubicBezTo>
                    <a:pt x="1" y="3130"/>
                    <a:pt x="106" y="3226"/>
                    <a:pt x="230" y="3226"/>
                  </a:cubicBezTo>
                  <a:lnTo>
                    <a:pt x="3924" y="3226"/>
                  </a:lnTo>
                  <a:cubicBezTo>
                    <a:pt x="4049" y="3226"/>
                    <a:pt x="4154" y="3130"/>
                    <a:pt x="4154" y="2996"/>
                  </a:cubicBezTo>
                  <a:lnTo>
                    <a:pt x="4154" y="2097"/>
                  </a:lnTo>
                  <a:cubicBezTo>
                    <a:pt x="4154" y="1838"/>
                    <a:pt x="4001" y="1599"/>
                    <a:pt x="3771" y="1484"/>
                  </a:cubicBezTo>
                  <a:lnTo>
                    <a:pt x="3025" y="1111"/>
                  </a:lnTo>
                  <a:cubicBezTo>
                    <a:pt x="2872" y="1025"/>
                    <a:pt x="2766" y="872"/>
                    <a:pt x="2766" y="690"/>
                  </a:cubicBezTo>
                  <a:lnTo>
                    <a:pt x="2766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14134;p139">
              <a:extLst>
                <a:ext uri="{FF2B5EF4-FFF2-40B4-BE49-F238E27FC236}">
                  <a16:creationId xmlns:a16="http://schemas.microsoft.com/office/drawing/2014/main" id="{65D2699E-3721-F9F1-EE7F-800B4D806951}"/>
                </a:ext>
              </a:extLst>
            </p:cNvPr>
            <p:cNvSpPr/>
            <p:nvPr/>
          </p:nvSpPr>
          <p:spPr>
            <a:xfrm>
              <a:off x="6706086" y="1608255"/>
              <a:ext cx="36974" cy="24422"/>
            </a:xfrm>
            <a:custGeom>
              <a:avLst/>
              <a:gdLst/>
              <a:ahLst/>
              <a:cxnLst/>
              <a:rect l="l" t="t" r="r" b="b"/>
              <a:pathLst>
                <a:path w="1408" h="930" extrusionOk="0">
                  <a:moveTo>
                    <a:pt x="10" y="1"/>
                  </a:moveTo>
                  <a:lnTo>
                    <a:pt x="10" y="690"/>
                  </a:lnTo>
                  <a:cubicBezTo>
                    <a:pt x="10" y="719"/>
                    <a:pt x="1" y="757"/>
                    <a:pt x="1" y="786"/>
                  </a:cubicBezTo>
                  <a:cubicBezTo>
                    <a:pt x="221" y="872"/>
                    <a:pt x="460" y="920"/>
                    <a:pt x="699" y="929"/>
                  </a:cubicBezTo>
                  <a:cubicBezTo>
                    <a:pt x="939" y="920"/>
                    <a:pt x="1187" y="872"/>
                    <a:pt x="1408" y="786"/>
                  </a:cubicBezTo>
                  <a:cubicBezTo>
                    <a:pt x="1398" y="747"/>
                    <a:pt x="1398" y="719"/>
                    <a:pt x="1398" y="690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14135;p139">
              <a:extLst>
                <a:ext uri="{FF2B5EF4-FFF2-40B4-BE49-F238E27FC236}">
                  <a16:creationId xmlns:a16="http://schemas.microsoft.com/office/drawing/2014/main" id="{C9B5B0D7-D965-9FC9-6E21-2028671346B4}"/>
                </a:ext>
              </a:extLst>
            </p:cNvPr>
            <p:cNvSpPr/>
            <p:nvPr/>
          </p:nvSpPr>
          <p:spPr>
            <a:xfrm>
              <a:off x="6669900" y="1640188"/>
              <a:ext cx="109110" cy="52783"/>
            </a:xfrm>
            <a:custGeom>
              <a:avLst/>
              <a:gdLst/>
              <a:ahLst/>
              <a:cxnLst/>
              <a:rect l="l" t="t" r="r" b="b"/>
              <a:pathLst>
                <a:path w="4155" h="2010" extrusionOk="0">
                  <a:moveTo>
                    <a:pt x="919" y="0"/>
                  </a:moveTo>
                  <a:lnTo>
                    <a:pt x="383" y="268"/>
                  </a:lnTo>
                  <a:cubicBezTo>
                    <a:pt x="154" y="383"/>
                    <a:pt x="1" y="622"/>
                    <a:pt x="1" y="881"/>
                  </a:cubicBezTo>
                  <a:lnTo>
                    <a:pt x="1" y="1780"/>
                  </a:lnTo>
                  <a:cubicBezTo>
                    <a:pt x="1" y="1914"/>
                    <a:pt x="106" y="2010"/>
                    <a:pt x="230" y="2010"/>
                  </a:cubicBezTo>
                  <a:lnTo>
                    <a:pt x="3924" y="2010"/>
                  </a:lnTo>
                  <a:cubicBezTo>
                    <a:pt x="4049" y="2010"/>
                    <a:pt x="4154" y="1914"/>
                    <a:pt x="4154" y="1780"/>
                  </a:cubicBezTo>
                  <a:lnTo>
                    <a:pt x="4154" y="881"/>
                  </a:lnTo>
                  <a:cubicBezTo>
                    <a:pt x="4154" y="622"/>
                    <a:pt x="4001" y="383"/>
                    <a:pt x="3771" y="268"/>
                  </a:cubicBezTo>
                  <a:lnTo>
                    <a:pt x="3235" y="0"/>
                  </a:lnTo>
                  <a:cubicBezTo>
                    <a:pt x="2963" y="421"/>
                    <a:pt x="2520" y="632"/>
                    <a:pt x="2077" y="632"/>
                  </a:cubicBezTo>
                  <a:cubicBezTo>
                    <a:pt x="1635" y="632"/>
                    <a:pt x="1192" y="421"/>
                    <a:pt x="91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14136;p139">
              <a:extLst>
                <a:ext uri="{FF2B5EF4-FFF2-40B4-BE49-F238E27FC236}">
                  <a16:creationId xmlns:a16="http://schemas.microsoft.com/office/drawing/2014/main" id="{2631FC8D-E333-A876-F2B3-C44AD9C681E3}"/>
                </a:ext>
              </a:extLst>
            </p:cNvPr>
            <p:cNvSpPr/>
            <p:nvPr/>
          </p:nvSpPr>
          <p:spPr>
            <a:xfrm>
              <a:off x="6681953" y="1523567"/>
              <a:ext cx="84741" cy="84715"/>
            </a:xfrm>
            <a:custGeom>
              <a:avLst/>
              <a:gdLst/>
              <a:ahLst/>
              <a:cxnLst/>
              <a:rect l="l" t="t" r="r" b="b"/>
              <a:pathLst>
                <a:path w="3227" h="3226" extrusionOk="0">
                  <a:moveTo>
                    <a:pt x="1618" y="1"/>
                  </a:moveTo>
                  <a:cubicBezTo>
                    <a:pt x="728" y="1"/>
                    <a:pt x="1" y="728"/>
                    <a:pt x="1" y="1618"/>
                  </a:cubicBezTo>
                  <a:cubicBezTo>
                    <a:pt x="1" y="2508"/>
                    <a:pt x="728" y="3226"/>
                    <a:pt x="1618" y="3226"/>
                  </a:cubicBezTo>
                  <a:cubicBezTo>
                    <a:pt x="2508" y="3226"/>
                    <a:pt x="3226" y="2508"/>
                    <a:pt x="3226" y="1618"/>
                  </a:cubicBezTo>
                  <a:cubicBezTo>
                    <a:pt x="3226" y="728"/>
                    <a:pt x="2508" y="1"/>
                    <a:pt x="16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14137;p139">
              <a:extLst>
                <a:ext uri="{FF2B5EF4-FFF2-40B4-BE49-F238E27FC236}">
                  <a16:creationId xmlns:a16="http://schemas.microsoft.com/office/drawing/2014/main" id="{2522237F-230C-75EE-3CE7-99275AF13666}"/>
                </a:ext>
              </a:extLst>
            </p:cNvPr>
            <p:cNvSpPr/>
            <p:nvPr/>
          </p:nvSpPr>
          <p:spPr>
            <a:xfrm>
              <a:off x="6697552" y="1523567"/>
              <a:ext cx="70902" cy="76180"/>
            </a:xfrm>
            <a:custGeom>
              <a:avLst/>
              <a:gdLst/>
              <a:ahLst/>
              <a:cxnLst/>
              <a:rect l="l" t="t" r="r" b="b"/>
              <a:pathLst>
                <a:path w="2700" h="2901" extrusionOk="0">
                  <a:moveTo>
                    <a:pt x="1034" y="1"/>
                  </a:moveTo>
                  <a:cubicBezTo>
                    <a:pt x="259" y="1"/>
                    <a:pt x="0" y="1063"/>
                    <a:pt x="699" y="1407"/>
                  </a:cubicBezTo>
                  <a:cubicBezTo>
                    <a:pt x="718" y="1417"/>
                    <a:pt x="737" y="1417"/>
                    <a:pt x="756" y="1427"/>
                  </a:cubicBezTo>
                  <a:lnTo>
                    <a:pt x="1560" y="2881"/>
                  </a:lnTo>
                  <a:cubicBezTo>
                    <a:pt x="1560" y="2881"/>
                    <a:pt x="1780" y="2900"/>
                    <a:pt x="1991" y="2900"/>
                  </a:cubicBezTo>
                  <a:cubicBezTo>
                    <a:pt x="2460" y="2556"/>
                    <a:pt x="2699" y="1972"/>
                    <a:pt x="2623" y="1388"/>
                  </a:cubicBezTo>
                  <a:cubicBezTo>
                    <a:pt x="2527" y="728"/>
                    <a:pt x="2039" y="192"/>
                    <a:pt x="1378" y="39"/>
                  </a:cubicBezTo>
                  <a:cubicBezTo>
                    <a:pt x="1264" y="20"/>
                    <a:pt x="1149" y="1"/>
                    <a:pt x="10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14138;p139">
              <a:extLst>
                <a:ext uri="{FF2B5EF4-FFF2-40B4-BE49-F238E27FC236}">
                  <a16:creationId xmlns:a16="http://schemas.microsoft.com/office/drawing/2014/main" id="{185265CD-7EE6-F3CA-8DF1-5BE36E32D50F}"/>
                </a:ext>
              </a:extLst>
            </p:cNvPr>
            <p:cNvSpPr/>
            <p:nvPr/>
          </p:nvSpPr>
          <p:spPr>
            <a:xfrm>
              <a:off x="6687993" y="1560909"/>
              <a:ext cx="72661" cy="59453"/>
            </a:xfrm>
            <a:custGeom>
              <a:avLst/>
              <a:gdLst/>
              <a:ahLst/>
              <a:cxnLst/>
              <a:rect l="l" t="t" r="r" b="b"/>
              <a:pathLst>
                <a:path w="2767" h="2264" extrusionOk="0">
                  <a:moveTo>
                    <a:pt x="1075" y="0"/>
                  </a:moveTo>
                  <a:cubicBezTo>
                    <a:pt x="986" y="0"/>
                    <a:pt x="903" y="48"/>
                    <a:pt x="862" y="139"/>
                  </a:cubicBezTo>
                  <a:cubicBezTo>
                    <a:pt x="785" y="292"/>
                    <a:pt x="680" y="435"/>
                    <a:pt x="546" y="550"/>
                  </a:cubicBezTo>
                  <a:cubicBezTo>
                    <a:pt x="422" y="655"/>
                    <a:pt x="288" y="751"/>
                    <a:pt x="135" y="828"/>
                  </a:cubicBezTo>
                  <a:cubicBezTo>
                    <a:pt x="48" y="866"/>
                    <a:pt x="1" y="962"/>
                    <a:pt x="20" y="1067"/>
                  </a:cubicBezTo>
                  <a:cubicBezTo>
                    <a:pt x="106" y="1756"/>
                    <a:pt x="690" y="2263"/>
                    <a:pt x="1388" y="2263"/>
                  </a:cubicBezTo>
                  <a:cubicBezTo>
                    <a:pt x="2106" y="2263"/>
                    <a:pt x="2709" y="1708"/>
                    <a:pt x="2766" y="990"/>
                  </a:cubicBezTo>
                  <a:cubicBezTo>
                    <a:pt x="2766" y="923"/>
                    <a:pt x="2738" y="856"/>
                    <a:pt x="2690" y="808"/>
                  </a:cubicBezTo>
                  <a:cubicBezTo>
                    <a:pt x="2231" y="426"/>
                    <a:pt x="1695" y="158"/>
                    <a:pt x="1120" y="5"/>
                  </a:cubicBezTo>
                  <a:cubicBezTo>
                    <a:pt x="1105" y="2"/>
                    <a:pt x="1090" y="0"/>
                    <a:pt x="1075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14139;p139">
              <a:extLst>
                <a:ext uri="{FF2B5EF4-FFF2-40B4-BE49-F238E27FC236}">
                  <a16:creationId xmlns:a16="http://schemas.microsoft.com/office/drawing/2014/main" id="{E0726060-79DA-B2AC-99BB-994693811956}"/>
                </a:ext>
              </a:extLst>
            </p:cNvPr>
            <p:cNvSpPr/>
            <p:nvPr/>
          </p:nvSpPr>
          <p:spPr>
            <a:xfrm>
              <a:off x="6688256" y="1560909"/>
              <a:ext cx="72661" cy="58954"/>
            </a:xfrm>
            <a:custGeom>
              <a:avLst/>
              <a:gdLst/>
              <a:ahLst/>
              <a:cxnLst/>
              <a:rect l="l" t="t" r="r" b="b"/>
              <a:pathLst>
                <a:path w="2767" h="2245" extrusionOk="0">
                  <a:moveTo>
                    <a:pt x="1064" y="0"/>
                  </a:moveTo>
                  <a:cubicBezTo>
                    <a:pt x="976" y="0"/>
                    <a:pt x="893" y="47"/>
                    <a:pt x="852" y="129"/>
                  </a:cubicBezTo>
                  <a:cubicBezTo>
                    <a:pt x="795" y="244"/>
                    <a:pt x="728" y="349"/>
                    <a:pt x="641" y="445"/>
                  </a:cubicBezTo>
                  <a:cubicBezTo>
                    <a:pt x="613" y="474"/>
                    <a:pt x="574" y="512"/>
                    <a:pt x="536" y="550"/>
                  </a:cubicBezTo>
                  <a:cubicBezTo>
                    <a:pt x="412" y="655"/>
                    <a:pt x="278" y="751"/>
                    <a:pt x="134" y="818"/>
                  </a:cubicBezTo>
                  <a:cubicBezTo>
                    <a:pt x="48" y="866"/>
                    <a:pt x="0" y="962"/>
                    <a:pt x="10" y="1057"/>
                  </a:cubicBezTo>
                  <a:cubicBezTo>
                    <a:pt x="96" y="1670"/>
                    <a:pt x="565" y="2148"/>
                    <a:pt x="1177" y="2244"/>
                  </a:cubicBezTo>
                  <a:cubicBezTo>
                    <a:pt x="862" y="2053"/>
                    <a:pt x="680" y="1708"/>
                    <a:pt x="699" y="1344"/>
                  </a:cubicBezTo>
                  <a:lnTo>
                    <a:pt x="699" y="1019"/>
                  </a:lnTo>
                  <a:cubicBezTo>
                    <a:pt x="747" y="981"/>
                    <a:pt x="804" y="942"/>
                    <a:pt x="852" y="895"/>
                  </a:cubicBezTo>
                  <a:cubicBezTo>
                    <a:pt x="976" y="780"/>
                    <a:pt x="1091" y="655"/>
                    <a:pt x="1187" y="512"/>
                  </a:cubicBezTo>
                  <a:cubicBezTo>
                    <a:pt x="1618" y="646"/>
                    <a:pt x="2029" y="866"/>
                    <a:pt x="2383" y="1163"/>
                  </a:cubicBezTo>
                  <a:cubicBezTo>
                    <a:pt x="2421" y="1201"/>
                    <a:pt x="2527" y="1297"/>
                    <a:pt x="2661" y="1421"/>
                  </a:cubicBezTo>
                  <a:cubicBezTo>
                    <a:pt x="2709" y="1287"/>
                    <a:pt x="2747" y="1143"/>
                    <a:pt x="2756" y="1000"/>
                  </a:cubicBezTo>
                  <a:cubicBezTo>
                    <a:pt x="2766" y="923"/>
                    <a:pt x="2737" y="856"/>
                    <a:pt x="2680" y="808"/>
                  </a:cubicBezTo>
                  <a:cubicBezTo>
                    <a:pt x="2221" y="426"/>
                    <a:pt x="1685" y="148"/>
                    <a:pt x="1110" y="5"/>
                  </a:cubicBezTo>
                  <a:cubicBezTo>
                    <a:pt x="1095" y="2"/>
                    <a:pt x="1080" y="0"/>
                    <a:pt x="106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14140;p139">
              <a:extLst>
                <a:ext uri="{FF2B5EF4-FFF2-40B4-BE49-F238E27FC236}">
                  <a16:creationId xmlns:a16="http://schemas.microsoft.com/office/drawing/2014/main" id="{4C624075-F1B2-4BF9-751B-F92178106EEB}"/>
                </a:ext>
              </a:extLst>
            </p:cNvPr>
            <p:cNvSpPr/>
            <p:nvPr/>
          </p:nvSpPr>
          <p:spPr>
            <a:xfrm>
              <a:off x="6669900" y="1652503"/>
              <a:ext cx="24396" cy="40467"/>
            </a:xfrm>
            <a:custGeom>
              <a:avLst/>
              <a:gdLst/>
              <a:ahLst/>
              <a:cxnLst/>
              <a:rect l="l" t="t" r="r" b="b"/>
              <a:pathLst>
                <a:path w="929" h="1541" extrusionOk="0">
                  <a:moveTo>
                    <a:pt x="144" y="0"/>
                  </a:moveTo>
                  <a:cubicBezTo>
                    <a:pt x="48" y="115"/>
                    <a:pt x="1" y="259"/>
                    <a:pt x="1" y="412"/>
                  </a:cubicBezTo>
                  <a:lnTo>
                    <a:pt x="1" y="1311"/>
                  </a:lnTo>
                  <a:cubicBezTo>
                    <a:pt x="1" y="1436"/>
                    <a:pt x="106" y="1541"/>
                    <a:pt x="230" y="1541"/>
                  </a:cubicBezTo>
                  <a:lnTo>
                    <a:pt x="929" y="1541"/>
                  </a:lnTo>
                  <a:lnTo>
                    <a:pt x="929" y="842"/>
                  </a:lnTo>
                  <a:cubicBezTo>
                    <a:pt x="929" y="708"/>
                    <a:pt x="862" y="574"/>
                    <a:pt x="757" y="488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14141;p139">
              <a:extLst>
                <a:ext uri="{FF2B5EF4-FFF2-40B4-BE49-F238E27FC236}">
                  <a16:creationId xmlns:a16="http://schemas.microsoft.com/office/drawing/2014/main" id="{447501DC-73DD-30D6-1C91-6C93D056704B}"/>
                </a:ext>
              </a:extLst>
            </p:cNvPr>
            <p:cNvSpPr/>
            <p:nvPr/>
          </p:nvSpPr>
          <p:spPr>
            <a:xfrm>
              <a:off x="6754588" y="1652503"/>
              <a:ext cx="24422" cy="40467"/>
            </a:xfrm>
            <a:custGeom>
              <a:avLst/>
              <a:gdLst/>
              <a:ahLst/>
              <a:cxnLst/>
              <a:rect l="l" t="t" r="r" b="b"/>
              <a:pathLst>
                <a:path w="930" h="1541" extrusionOk="0">
                  <a:moveTo>
                    <a:pt x="786" y="0"/>
                  </a:moveTo>
                  <a:lnTo>
                    <a:pt x="173" y="488"/>
                  </a:lnTo>
                  <a:cubicBezTo>
                    <a:pt x="68" y="574"/>
                    <a:pt x="1" y="708"/>
                    <a:pt x="1" y="842"/>
                  </a:cubicBezTo>
                  <a:lnTo>
                    <a:pt x="1" y="1541"/>
                  </a:lnTo>
                  <a:lnTo>
                    <a:pt x="699" y="1541"/>
                  </a:lnTo>
                  <a:cubicBezTo>
                    <a:pt x="824" y="1541"/>
                    <a:pt x="929" y="1436"/>
                    <a:pt x="929" y="1311"/>
                  </a:cubicBezTo>
                  <a:lnTo>
                    <a:pt x="929" y="412"/>
                  </a:lnTo>
                  <a:cubicBezTo>
                    <a:pt x="929" y="259"/>
                    <a:pt x="872" y="115"/>
                    <a:pt x="786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14142;p139">
              <a:extLst>
                <a:ext uri="{FF2B5EF4-FFF2-40B4-BE49-F238E27FC236}">
                  <a16:creationId xmlns:a16="http://schemas.microsoft.com/office/drawing/2014/main" id="{405146C0-B442-16D7-F033-CAED485A9E81}"/>
                </a:ext>
              </a:extLst>
            </p:cNvPr>
            <p:cNvSpPr/>
            <p:nvPr/>
          </p:nvSpPr>
          <p:spPr>
            <a:xfrm>
              <a:off x="6767797" y="1578004"/>
              <a:ext cx="201440" cy="110791"/>
            </a:xfrm>
            <a:custGeom>
              <a:avLst/>
              <a:gdLst/>
              <a:ahLst/>
              <a:cxnLst/>
              <a:rect l="l" t="t" r="r" b="b"/>
              <a:pathLst>
                <a:path w="7671" h="4219" extrusionOk="0">
                  <a:moveTo>
                    <a:pt x="2713" y="1"/>
                  </a:moveTo>
                  <a:cubicBezTo>
                    <a:pt x="1870" y="1"/>
                    <a:pt x="1012" y="233"/>
                    <a:pt x="235" y="732"/>
                  </a:cubicBezTo>
                  <a:cubicBezTo>
                    <a:pt x="0" y="857"/>
                    <a:pt x="142" y="1167"/>
                    <a:pt x="343" y="1167"/>
                  </a:cubicBezTo>
                  <a:cubicBezTo>
                    <a:pt x="388" y="1167"/>
                    <a:pt x="436" y="1151"/>
                    <a:pt x="484" y="1115"/>
                  </a:cubicBezTo>
                  <a:cubicBezTo>
                    <a:pt x="1183" y="667"/>
                    <a:pt x="1955" y="458"/>
                    <a:pt x="2715" y="458"/>
                  </a:cubicBezTo>
                  <a:cubicBezTo>
                    <a:pt x="4409" y="458"/>
                    <a:pt x="6039" y="1498"/>
                    <a:pt x="6647" y="3249"/>
                  </a:cubicBezTo>
                  <a:lnTo>
                    <a:pt x="6331" y="2933"/>
                  </a:lnTo>
                  <a:cubicBezTo>
                    <a:pt x="6281" y="2887"/>
                    <a:pt x="6226" y="2867"/>
                    <a:pt x="6175" y="2867"/>
                  </a:cubicBezTo>
                  <a:cubicBezTo>
                    <a:pt x="6001" y="2867"/>
                    <a:pt x="5858" y="3088"/>
                    <a:pt x="6006" y="3258"/>
                  </a:cubicBezTo>
                  <a:lnTo>
                    <a:pt x="6886" y="4148"/>
                  </a:lnTo>
                  <a:cubicBezTo>
                    <a:pt x="6933" y="4196"/>
                    <a:pt x="6993" y="4218"/>
                    <a:pt x="7052" y="4218"/>
                  </a:cubicBezTo>
                  <a:cubicBezTo>
                    <a:pt x="7147" y="4218"/>
                    <a:pt x="7239" y="4159"/>
                    <a:pt x="7269" y="4053"/>
                  </a:cubicBezTo>
                  <a:lnTo>
                    <a:pt x="7633" y="2847"/>
                  </a:lnTo>
                  <a:cubicBezTo>
                    <a:pt x="7671" y="2732"/>
                    <a:pt x="7604" y="2598"/>
                    <a:pt x="7479" y="2560"/>
                  </a:cubicBezTo>
                  <a:cubicBezTo>
                    <a:pt x="7456" y="2552"/>
                    <a:pt x="7432" y="2549"/>
                    <a:pt x="7409" y="2549"/>
                  </a:cubicBezTo>
                  <a:cubicBezTo>
                    <a:pt x="7311" y="2549"/>
                    <a:pt x="7223" y="2612"/>
                    <a:pt x="7192" y="2713"/>
                  </a:cubicBezTo>
                  <a:lnTo>
                    <a:pt x="7077" y="3096"/>
                  </a:lnTo>
                  <a:cubicBezTo>
                    <a:pt x="6397" y="1154"/>
                    <a:pt x="4591" y="1"/>
                    <a:pt x="2713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14143;p139">
              <a:extLst>
                <a:ext uri="{FF2B5EF4-FFF2-40B4-BE49-F238E27FC236}">
                  <a16:creationId xmlns:a16="http://schemas.microsoft.com/office/drawing/2014/main" id="{E5D21233-E149-BCC9-99B6-6EDB5787A234}"/>
                </a:ext>
              </a:extLst>
            </p:cNvPr>
            <p:cNvSpPr/>
            <p:nvPr/>
          </p:nvSpPr>
          <p:spPr>
            <a:xfrm>
              <a:off x="6711128" y="1710617"/>
              <a:ext cx="199917" cy="109557"/>
            </a:xfrm>
            <a:custGeom>
              <a:avLst/>
              <a:gdLst/>
              <a:ahLst/>
              <a:cxnLst/>
              <a:rect l="l" t="t" r="r" b="b"/>
              <a:pathLst>
                <a:path w="7613" h="4172" extrusionOk="0">
                  <a:moveTo>
                    <a:pt x="554" y="0"/>
                  </a:moveTo>
                  <a:cubicBezTo>
                    <a:pt x="456" y="0"/>
                    <a:pt x="360" y="65"/>
                    <a:pt x="335" y="170"/>
                  </a:cubicBezTo>
                  <a:lnTo>
                    <a:pt x="29" y="1395"/>
                  </a:lnTo>
                  <a:cubicBezTo>
                    <a:pt x="0" y="1520"/>
                    <a:pt x="67" y="1644"/>
                    <a:pt x="192" y="1673"/>
                  </a:cubicBezTo>
                  <a:cubicBezTo>
                    <a:pt x="211" y="1673"/>
                    <a:pt x="230" y="1682"/>
                    <a:pt x="249" y="1682"/>
                  </a:cubicBezTo>
                  <a:cubicBezTo>
                    <a:pt x="354" y="1682"/>
                    <a:pt x="450" y="1606"/>
                    <a:pt x="479" y="1510"/>
                  </a:cubicBezTo>
                  <a:lnTo>
                    <a:pt x="565" y="1146"/>
                  </a:lnTo>
                  <a:cubicBezTo>
                    <a:pt x="1262" y="3048"/>
                    <a:pt x="3046" y="4171"/>
                    <a:pt x="4901" y="4171"/>
                  </a:cubicBezTo>
                  <a:cubicBezTo>
                    <a:pt x="5744" y="4171"/>
                    <a:pt x="6601" y="3940"/>
                    <a:pt x="7379" y="3443"/>
                  </a:cubicBezTo>
                  <a:cubicBezTo>
                    <a:pt x="7613" y="3311"/>
                    <a:pt x="7472" y="3007"/>
                    <a:pt x="7272" y="3007"/>
                  </a:cubicBezTo>
                  <a:cubicBezTo>
                    <a:pt x="7227" y="3007"/>
                    <a:pt x="7178" y="3023"/>
                    <a:pt x="7130" y="3060"/>
                  </a:cubicBezTo>
                  <a:lnTo>
                    <a:pt x="7120" y="3051"/>
                  </a:lnTo>
                  <a:cubicBezTo>
                    <a:pt x="6422" y="3499"/>
                    <a:pt x="5650" y="3709"/>
                    <a:pt x="4891" y="3709"/>
                  </a:cubicBezTo>
                  <a:cubicBezTo>
                    <a:pt x="3205" y="3709"/>
                    <a:pt x="1583" y="2675"/>
                    <a:pt x="976" y="926"/>
                  </a:cubicBezTo>
                  <a:lnTo>
                    <a:pt x="976" y="926"/>
                  </a:lnTo>
                  <a:lnTo>
                    <a:pt x="1321" y="1252"/>
                  </a:lnTo>
                  <a:cubicBezTo>
                    <a:pt x="1369" y="1290"/>
                    <a:pt x="1419" y="1306"/>
                    <a:pt x="1467" y="1306"/>
                  </a:cubicBezTo>
                  <a:cubicBezTo>
                    <a:pt x="1646" y="1306"/>
                    <a:pt x="1788" y="1075"/>
                    <a:pt x="1637" y="917"/>
                  </a:cubicBezTo>
                  <a:lnTo>
                    <a:pt x="708" y="65"/>
                  </a:lnTo>
                  <a:cubicBezTo>
                    <a:pt x="664" y="20"/>
                    <a:pt x="609" y="0"/>
                    <a:pt x="55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14144;p139">
              <a:extLst>
                <a:ext uri="{FF2B5EF4-FFF2-40B4-BE49-F238E27FC236}">
                  <a16:creationId xmlns:a16="http://schemas.microsoft.com/office/drawing/2014/main" id="{5D4BD005-070F-0670-C82A-CCC57AE7798B}"/>
                </a:ext>
              </a:extLst>
            </p:cNvPr>
            <p:cNvSpPr/>
            <p:nvPr/>
          </p:nvSpPr>
          <p:spPr>
            <a:xfrm>
              <a:off x="6893819" y="1795988"/>
              <a:ext cx="121164" cy="78701"/>
            </a:xfrm>
            <a:custGeom>
              <a:avLst/>
              <a:gdLst/>
              <a:ahLst/>
              <a:cxnLst/>
              <a:rect l="l" t="t" r="r" b="b"/>
              <a:pathLst>
                <a:path w="4614" h="2997" extrusionOk="0">
                  <a:moveTo>
                    <a:pt x="1618" y="1"/>
                  </a:moveTo>
                  <a:lnTo>
                    <a:pt x="1618" y="384"/>
                  </a:lnTo>
                  <a:cubicBezTo>
                    <a:pt x="1618" y="489"/>
                    <a:pt x="1551" y="575"/>
                    <a:pt x="1446" y="604"/>
                  </a:cubicBezTo>
                  <a:lnTo>
                    <a:pt x="498" y="872"/>
                  </a:lnTo>
                  <a:cubicBezTo>
                    <a:pt x="202" y="958"/>
                    <a:pt x="1" y="1226"/>
                    <a:pt x="1" y="1542"/>
                  </a:cubicBezTo>
                  <a:lnTo>
                    <a:pt x="1" y="2767"/>
                  </a:lnTo>
                  <a:cubicBezTo>
                    <a:pt x="1" y="2891"/>
                    <a:pt x="106" y="2996"/>
                    <a:pt x="230" y="2996"/>
                  </a:cubicBezTo>
                  <a:lnTo>
                    <a:pt x="4384" y="2996"/>
                  </a:lnTo>
                  <a:cubicBezTo>
                    <a:pt x="4508" y="2996"/>
                    <a:pt x="4614" y="2891"/>
                    <a:pt x="4614" y="2767"/>
                  </a:cubicBezTo>
                  <a:lnTo>
                    <a:pt x="4614" y="1542"/>
                  </a:lnTo>
                  <a:cubicBezTo>
                    <a:pt x="4614" y="1226"/>
                    <a:pt x="4403" y="958"/>
                    <a:pt x="4106" y="872"/>
                  </a:cubicBezTo>
                  <a:lnTo>
                    <a:pt x="3168" y="604"/>
                  </a:lnTo>
                  <a:cubicBezTo>
                    <a:pt x="3063" y="575"/>
                    <a:pt x="2996" y="489"/>
                    <a:pt x="2996" y="384"/>
                  </a:cubicBezTo>
                  <a:lnTo>
                    <a:pt x="2996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14145;p139">
              <a:extLst>
                <a:ext uri="{FF2B5EF4-FFF2-40B4-BE49-F238E27FC236}">
                  <a16:creationId xmlns:a16="http://schemas.microsoft.com/office/drawing/2014/main" id="{A64CB925-0F7E-D111-10AB-0AF6B9176A61}"/>
                </a:ext>
              </a:extLst>
            </p:cNvPr>
            <p:cNvSpPr/>
            <p:nvPr/>
          </p:nvSpPr>
          <p:spPr>
            <a:xfrm>
              <a:off x="6893819" y="1812584"/>
              <a:ext cx="121164" cy="62105"/>
            </a:xfrm>
            <a:custGeom>
              <a:avLst/>
              <a:gdLst/>
              <a:ahLst/>
              <a:cxnLst/>
              <a:rect l="l" t="t" r="r" b="b"/>
              <a:pathLst>
                <a:path w="4614" h="2365" extrusionOk="0">
                  <a:moveTo>
                    <a:pt x="3245" y="0"/>
                  </a:moveTo>
                  <a:cubicBezTo>
                    <a:pt x="3101" y="472"/>
                    <a:pt x="2691" y="709"/>
                    <a:pt x="2279" y="709"/>
                  </a:cubicBezTo>
                  <a:cubicBezTo>
                    <a:pt x="1872" y="709"/>
                    <a:pt x="1464" y="477"/>
                    <a:pt x="1312" y="10"/>
                  </a:cubicBezTo>
                  <a:lnTo>
                    <a:pt x="508" y="240"/>
                  </a:lnTo>
                  <a:cubicBezTo>
                    <a:pt x="211" y="326"/>
                    <a:pt x="1" y="594"/>
                    <a:pt x="1" y="910"/>
                  </a:cubicBezTo>
                  <a:lnTo>
                    <a:pt x="1" y="2135"/>
                  </a:lnTo>
                  <a:cubicBezTo>
                    <a:pt x="1" y="2259"/>
                    <a:pt x="106" y="2364"/>
                    <a:pt x="230" y="2364"/>
                  </a:cubicBezTo>
                  <a:lnTo>
                    <a:pt x="4384" y="2364"/>
                  </a:lnTo>
                  <a:cubicBezTo>
                    <a:pt x="4508" y="2364"/>
                    <a:pt x="4614" y="2259"/>
                    <a:pt x="4614" y="2135"/>
                  </a:cubicBezTo>
                  <a:lnTo>
                    <a:pt x="4614" y="910"/>
                  </a:lnTo>
                  <a:cubicBezTo>
                    <a:pt x="4614" y="594"/>
                    <a:pt x="4403" y="326"/>
                    <a:pt x="4106" y="240"/>
                  </a:cubicBezTo>
                  <a:lnTo>
                    <a:pt x="3245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14146;p139">
              <a:extLst>
                <a:ext uri="{FF2B5EF4-FFF2-40B4-BE49-F238E27FC236}">
                  <a16:creationId xmlns:a16="http://schemas.microsoft.com/office/drawing/2014/main" id="{0C6895CA-B1E0-DDF0-FAB3-C65B78082007}"/>
                </a:ext>
              </a:extLst>
            </p:cNvPr>
            <p:cNvSpPr/>
            <p:nvPr/>
          </p:nvSpPr>
          <p:spPr>
            <a:xfrm>
              <a:off x="6912175" y="1711063"/>
              <a:ext cx="30173" cy="66622"/>
            </a:xfrm>
            <a:custGeom>
              <a:avLst/>
              <a:gdLst/>
              <a:ahLst/>
              <a:cxnLst/>
              <a:rect l="l" t="t" r="r" b="b"/>
              <a:pathLst>
                <a:path w="1149" h="2537" extrusionOk="0">
                  <a:moveTo>
                    <a:pt x="689" y="0"/>
                  </a:moveTo>
                  <a:cubicBezTo>
                    <a:pt x="307" y="0"/>
                    <a:pt x="0" y="316"/>
                    <a:pt x="0" y="699"/>
                  </a:cubicBezTo>
                  <a:lnTo>
                    <a:pt x="0" y="852"/>
                  </a:lnTo>
                  <a:cubicBezTo>
                    <a:pt x="0" y="1053"/>
                    <a:pt x="29" y="1254"/>
                    <a:pt x="86" y="1436"/>
                  </a:cubicBezTo>
                  <a:lnTo>
                    <a:pt x="460" y="2536"/>
                  </a:lnTo>
                  <a:lnTo>
                    <a:pt x="1149" y="2536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14147;p139">
              <a:extLst>
                <a:ext uri="{FF2B5EF4-FFF2-40B4-BE49-F238E27FC236}">
                  <a16:creationId xmlns:a16="http://schemas.microsoft.com/office/drawing/2014/main" id="{5456FD17-78A6-8A4C-99D3-2D4B12C5A7FE}"/>
                </a:ext>
              </a:extLst>
            </p:cNvPr>
            <p:cNvSpPr/>
            <p:nvPr/>
          </p:nvSpPr>
          <p:spPr>
            <a:xfrm>
              <a:off x="6924228" y="1705260"/>
              <a:ext cx="72661" cy="72425"/>
            </a:xfrm>
            <a:custGeom>
              <a:avLst/>
              <a:gdLst/>
              <a:ahLst/>
              <a:cxnLst/>
              <a:rect l="l" t="t" r="r" b="b"/>
              <a:pathLst>
                <a:path w="2767" h="2758" extrusionOk="0">
                  <a:moveTo>
                    <a:pt x="690" y="1"/>
                  </a:moveTo>
                  <a:cubicBezTo>
                    <a:pt x="307" y="1"/>
                    <a:pt x="1" y="307"/>
                    <a:pt x="1" y="690"/>
                  </a:cubicBezTo>
                  <a:cubicBezTo>
                    <a:pt x="1" y="939"/>
                    <a:pt x="202" y="1149"/>
                    <a:pt x="460" y="1149"/>
                  </a:cubicBezTo>
                  <a:lnTo>
                    <a:pt x="2298" y="2757"/>
                  </a:lnTo>
                  <a:lnTo>
                    <a:pt x="2690" y="1398"/>
                  </a:lnTo>
                  <a:cubicBezTo>
                    <a:pt x="2738" y="1226"/>
                    <a:pt x="2757" y="1063"/>
                    <a:pt x="2767" y="891"/>
                  </a:cubicBezTo>
                  <a:lnTo>
                    <a:pt x="2767" y="460"/>
                  </a:lnTo>
                  <a:cubicBezTo>
                    <a:pt x="2767" y="202"/>
                    <a:pt x="2556" y="1"/>
                    <a:pt x="2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14148;p139">
              <a:extLst>
                <a:ext uri="{FF2B5EF4-FFF2-40B4-BE49-F238E27FC236}">
                  <a16:creationId xmlns:a16="http://schemas.microsoft.com/office/drawing/2014/main" id="{479D7633-E0E1-D527-A270-88A96BE886EC}"/>
                </a:ext>
              </a:extLst>
            </p:cNvPr>
            <p:cNvSpPr/>
            <p:nvPr/>
          </p:nvSpPr>
          <p:spPr>
            <a:xfrm>
              <a:off x="6936307" y="1795988"/>
              <a:ext cx="36213" cy="14679"/>
            </a:xfrm>
            <a:custGeom>
              <a:avLst/>
              <a:gdLst/>
              <a:ahLst/>
              <a:cxnLst/>
              <a:rect l="l" t="t" r="r" b="b"/>
              <a:pathLst>
                <a:path w="1379" h="559" extrusionOk="0">
                  <a:moveTo>
                    <a:pt x="0" y="1"/>
                  </a:moveTo>
                  <a:lnTo>
                    <a:pt x="0" y="422"/>
                  </a:lnTo>
                  <a:cubicBezTo>
                    <a:pt x="220" y="513"/>
                    <a:pt x="455" y="558"/>
                    <a:pt x="689" y="558"/>
                  </a:cubicBezTo>
                  <a:cubicBezTo>
                    <a:pt x="924" y="558"/>
                    <a:pt x="1158" y="513"/>
                    <a:pt x="1378" y="422"/>
                  </a:cubicBezTo>
                  <a:lnTo>
                    <a:pt x="1378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14149;p139">
              <a:extLst>
                <a:ext uri="{FF2B5EF4-FFF2-40B4-BE49-F238E27FC236}">
                  <a16:creationId xmlns:a16="http://schemas.microsoft.com/office/drawing/2014/main" id="{CDE6B115-E6FA-F63A-199A-C588DAECABD2}"/>
                </a:ext>
              </a:extLst>
            </p:cNvPr>
            <p:cNvSpPr/>
            <p:nvPr/>
          </p:nvSpPr>
          <p:spPr>
            <a:xfrm>
              <a:off x="6918214" y="1735433"/>
              <a:ext cx="72635" cy="66622"/>
            </a:xfrm>
            <a:custGeom>
              <a:avLst/>
              <a:gdLst/>
              <a:ahLst/>
              <a:cxnLst/>
              <a:rect l="l" t="t" r="r" b="b"/>
              <a:pathLst>
                <a:path w="2766" h="2537" extrusionOk="0">
                  <a:moveTo>
                    <a:pt x="880" y="0"/>
                  </a:moveTo>
                  <a:cubicBezTo>
                    <a:pt x="756" y="0"/>
                    <a:pt x="632" y="48"/>
                    <a:pt x="546" y="134"/>
                  </a:cubicBezTo>
                  <a:lnTo>
                    <a:pt x="134" y="555"/>
                  </a:lnTo>
                  <a:cubicBezTo>
                    <a:pt x="48" y="642"/>
                    <a:pt x="0" y="756"/>
                    <a:pt x="0" y="881"/>
                  </a:cubicBezTo>
                  <a:lnTo>
                    <a:pt x="0" y="1149"/>
                  </a:lnTo>
                  <a:cubicBezTo>
                    <a:pt x="0" y="1914"/>
                    <a:pt x="613" y="2536"/>
                    <a:pt x="1378" y="2536"/>
                  </a:cubicBezTo>
                  <a:cubicBezTo>
                    <a:pt x="2144" y="2536"/>
                    <a:pt x="2766" y="1914"/>
                    <a:pt x="2766" y="1149"/>
                  </a:cubicBezTo>
                  <a:lnTo>
                    <a:pt x="2766" y="862"/>
                  </a:lnTo>
                  <a:cubicBezTo>
                    <a:pt x="2766" y="737"/>
                    <a:pt x="2718" y="622"/>
                    <a:pt x="2632" y="536"/>
                  </a:cubicBezTo>
                  <a:cubicBezTo>
                    <a:pt x="2268" y="182"/>
                    <a:pt x="1617" y="29"/>
                    <a:pt x="880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14150;p139">
              <a:extLst>
                <a:ext uri="{FF2B5EF4-FFF2-40B4-BE49-F238E27FC236}">
                  <a16:creationId xmlns:a16="http://schemas.microsoft.com/office/drawing/2014/main" id="{A2394DE9-78C0-380B-0491-FD47C8BD6AF8}"/>
                </a:ext>
              </a:extLst>
            </p:cNvPr>
            <p:cNvSpPr/>
            <p:nvPr/>
          </p:nvSpPr>
          <p:spPr>
            <a:xfrm>
              <a:off x="6917952" y="1735433"/>
              <a:ext cx="72661" cy="65125"/>
            </a:xfrm>
            <a:custGeom>
              <a:avLst/>
              <a:gdLst/>
              <a:ahLst/>
              <a:cxnLst/>
              <a:rect l="l" t="t" r="r" b="b"/>
              <a:pathLst>
                <a:path w="2767" h="2480" extrusionOk="0">
                  <a:moveTo>
                    <a:pt x="890" y="0"/>
                  </a:moveTo>
                  <a:cubicBezTo>
                    <a:pt x="766" y="0"/>
                    <a:pt x="642" y="48"/>
                    <a:pt x="556" y="134"/>
                  </a:cubicBezTo>
                  <a:lnTo>
                    <a:pt x="144" y="555"/>
                  </a:lnTo>
                  <a:cubicBezTo>
                    <a:pt x="48" y="642"/>
                    <a:pt x="0" y="756"/>
                    <a:pt x="0" y="881"/>
                  </a:cubicBezTo>
                  <a:lnTo>
                    <a:pt x="0" y="1149"/>
                  </a:lnTo>
                  <a:cubicBezTo>
                    <a:pt x="0" y="1761"/>
                    <a:pt x="412" y="2307"/>
                    <a:pt x="1005" y="2479"/>
                  </a:cubicBezTo>
                  <a:cubicBezTo>
                    <a:pt x="804" y="2230"/>
                    <a:pt x="699" y="1924"/>
                    <a:pt x="699" y="1608"/>
                  </a:cubicBezTo>
                  <a:lnTo>
                    <a:pt x="699" y="938"/>
                  </a:lnTo>
                  <a:cubicBezTo>
                    <a:pt x="699" y="682"/>
                    <a:pt x="901" y="478"/>
                    <a:pt x="1153" y="478"/>
                  </a:cubicBezTo>
                  <a:cubicBezTo>
                    <a:pt x="1165" y="478"/>
                    <a:pt x="1176" y="478"/>
                    <a:pt x="1187" y="479"/>
                  </a:cubicBezTo>
                  <a:cubicBezTo>
                    <a:pt x="1647" y="508"/>
                    <a:pt x="2345" y="584"/>
                    <a:pt x="2766" y="785"/>
                  </a:cubicBezTo>
                  <a:cubicBezTo>
                    <a:pt x="2747" y="689"/>
                    <a:pt x="2709" y="603"/>
                    <a:pt x="2642" y="527"/>
                  </a:cubicBezTo>
                  <a:cubicBezTo>
                    <a:pt x="2278" y="182"/>
                    <a:pt x="1627" y="29"/>
                    <a:pt x="890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14151;p139">
              <a:extLst>
                <a:ext uri="{FF2B5EF4-FFF2-40B4-BE49-F238E27FC236}">
                  <a16:creationId xmlns:a16="http://schemas.microsoft.com/office/drawing/2014/main" id="{91B06781-90EF-7B04-EE2C-548935F42E70}"/>
                </a:ext>
              </a:extLst>
            </p:cNvPr>
            <p:cNvSpPr/>
            <p:nvPr/>
          </p:nvSpPr>
          <p:spPr>
            <a:xfrm>
              <a:off x="6893819" y="1825898"/>
              <a:ext cx="24422" cy="48528"/>
            </a:xfrm>
            <a:custGeom>
              <a:avLst/>
              <a:gdLst/>
              <a:ahLst/>
              <a:cxnLst/>
              <a:rect l="l" t="t" r="r" b="b"/>
              <a:pathLst>
                <a:path w="930" h="1848" extrusionOk="0">
                  <a:moveTo>
                    <a:pt x="125" y="1"/>
                  </a:moveTo>
                  <a:cubicBezTo>
                    <a:pt x="39" y="115"/>
                    <a:pt x="1" y="249"/>
                    <a:pt x="1" y="393"/>
                  </a:cubicBezTo>
                  <a:lnTo>
                    <a:pt x="1" y="1618"/>
                  </a:lnTo>
                  <a:cubicBezTo>
                    <a:pt x="1" y="1742"/>
                    <a:pt x="106" y="1848"/>
                    <a:pt x="230" y="1848"/>
                  </a:cubicBezTo>
                  <a:lnTo>
                    <a:pt x="919" y="1848"/>
                  </a:lnTo>
                  <a:lnTo>
                    <a:pt x="919" y="1082"/>
                  </a:lnTo>
                  <a:lnTo>
                    <a:pt x="929" y="1092"/>
                  </a:lnTo>
                  <a:cubicBezTo>
                    <a:pt x="929" y="900"/>
                    <a:pt x="852" y="728"/>
                    <a:pt x="718" y="594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14152;p139">
              <a:extLst>
                <a:ext uri="{FF2B5EF4-FFF2-40B4-BE49-F238E27FC236}">
                  <a16:creationId xmlns:a16="http://schemas.microsoft.com/office/drawing/2014/main" id="{504EE58B-8B0C-E243-2DED-08B8EDBD612A}"/>
                </a:ext>
              </a:extLst>
            </p:cNvPr>
            <p:cNvSpPr/>
            <p:nvPr/>
          </p:nvSpPr>
          <p:spPr>
            <a:xfrm>
              <a:off x="6990587" y="1825898"/>
              <a:ext cx="24396" cy="48528"/>
            </a:xfrm>
            <a:custGeom>
              <a:avLst/>
              <a:gdLst/>
              <a:ahLst/>
              <a:cxnLst/>
              <a:rect l="l" t="t" r="r" b="b"/>
              <a:pathLst>
                <a:path w="929" h="1848" extrusionOk="0">
                  <a:moveTo>
                    <a:pt x="804" y="1"/>
                  </a:moveTo>
                  <a:lnTo>
                    <a:pt x="211" y="594"/>
                  </a:lnTo>
                  <a:cubicBezTo>
                    <a:pt x="77" y="728"/>
                    <a:pt x="0" y="900"/>
                    <a:pt x="10" y="1092"/>
                  </a:cubicBezTo>
                  <a:lnTo>
                    <a:pt x="10" y="1848"/>
                  </a:lnTo>
                  <a:lnTo>
                    <a:pt x="699" y="1848"/>
                  </a:lnTo>
                  <a:cubicBezTo>
                    <a:pt x="823" y="1848"/>
                    <a:pt x="929" y="1742"/>
                    <a:pt x="929" y="1618"/>
                  </a:cubicBezTo>
                  <a:lnTo>
                    <a:pt x="929" y="393"/>
                  </a:lnTo>
                  <a:cubicBezTo>
                    <a:pt x="929" y="249"/>
                    <a:pt x="890" y="115"/>
                    <a:pt x="80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3" name="Google Shape;14130;p139">
            <a:extLst>
              <a:ext uri="{FF2B5EF4-FFF2-40B4-BE49-F238E27FC236}">
                <a16:creationId xmlns:a16="http://schemas.microsoft.com/office/drawing/2014/main" id="{433024C9-8567-4CFA-F840-4B6BD7200F91}"/>
              </a:ext>
            </a:extLst>
          </p:cNvPr>
          <p:cNvGrpSpPr/>
          <p:nvPr/>
        </p:nvGrpSpPr>
        <p:grpSpPr>
          <a:xfrm>
            <a:off x="5456115" y="2725635"/>
            <a:ext cx="297804" cy="318631"/>
            <a:chOff x="6669900" y="1505474"/>
            <a:chExt cx="345083" cy="369216"/>
          </a:xfrm>
        </p:grpSpPr>
        <p:sp>
          <p:nvSpPr>
            <p:cNvPr id="5924" name="Google Shape;14131;p139">
              <a:extLst>
                <a:ext uri="{FF2B5EF4-FFF2-40B4-BE49-F238E27FC236}">
                  <a16:creationId xmlns:a16="http://schemas.microsoft.com/office/drawing/2014/main" id="{1A78C5F6-2B22-7413-29DF-BEC24C3478E7}"/>
                </a:ext>
              </a:extLst>
            </p:cNvPr>
            <p:cNvSpPr/>
            <p:nvPr/>
          </p:nvSpPr>
          <p:spPr>
            <a:xfrm>
              <a:off x="6700309" y="1505474"/>
              <a:ext cx="48292" cy="42252"/>
            </a:xfrm>
            <a:custGeom>
              <a:avLst/>
              <a:gdLst/>
              <a:ahLst/>
              <a:cxnLst/>
              <a:rect l="l" t="t" r="r" b="b"/>
              <a:pathLst>
                <a:path w="1839" h="1609" extrusionOk="0">
                  <a:moveTo>
                    <a:pt x="919" y="1"/>
                  </a:moveTo>
                  <a:cubicBezTo>
                    <a:pt x="412" y="1"/>
                    <a:pt x="1" y="364"/>
                    <a:pt x="1" y="804"/>
                  </a:cubicBezTo>
                  <a:cubicBezTo>
                    <a:pt x="1" y="1254"/>
                    <a:pt x="412" y="1608"/>
                    <a:pt x="919" y="1608"/>
                  </a:cubicBezTo>
                  <a:cubicBezTo>
                    <a:pt x="1427" y="1608"/>
                    <a:pt x="1838" y="1254"/>
                    <a:pt x="1838" y="804"/>
                  </a:cubicBezTo>
                  <a:cubicBezTo>
                    <a:pt x="1838" y="364"/>
                    <a:pt x="1427" y="1"/>
                    <a:pt x="9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14132;p139">
              <a:extLst>
                <a:ext uri="{FF2B5EF4-FFF2-40B4-BE49-F238E27FC236}">
                  <a16:creationId xmlns:a16="http://schemas.microsoft.com/office/drawing/2014/main" id="{6C188A4B-5504-BE13-1EC4-A55E1E4BE538}"/>
                </a:ext>
              </a:extLst>
            </p:cNvPr>
            <p:cNvSpPr/>
            <p:nvPr/>
          </p:nvSpPr>
          <p:spPr>
            <a:xfrm>
              <a:off x="6700309" y="1505474"/>
              <a:ext cx="33455" cy="42252"/>
            </a:xfrm>
            <a:custGeom>
              <a:avLst/>
              <a:gdLst/>
              <a:ahLst/>
              <a:cxnLst/>
              <a:rect l="l" t="t" r="r" b="b"/>
              <a:pathLst>
                <a:path w="1274" h="1609" extrusionOk="0">
                  <a:moveTo>
                    <a:pt x="919" y="1"/>
                  </a:moveTo>
                  <a:cubicBezTo>
                    <a:pt x="412" y="1"/>
                    <a:pt x="1" y="355"/>
                    <a:pt x="1" y="804"/>
                  </a:cubicBezTo>
                  <a:cubicBezTo>
                    <a:pt x="1" y="1254"/>
                    <a:pt x="412" y="1608"/>
                    <a:pt x="919" y="1608"/>
                  </a:cubicBezTo>
                  <a:cubicBezTo>
                    <a:pt x="1044" y="1608"/>
                    <a:pt x="1159" y="1589"/>
                    <a:pt x="1273" y="1551"/>
                  </a:cubicBezTo>
                  <a:cubicBezTo>
                    <a:pt x="938" y="1455"/>
                    <a:pt x="699" y="1149"/>
                    <a:pt x="690" y="804"/>
                  </a:cubicBezTo>
                  <a:cubicBezTo>
                    <a:pt x="699" y="460"/>
                    <a:pt x="938" y="154"/>
                    <a:pt x="1273" y="58"/>
                  </a:cubicBezTo>
                  <a:cubicBezTo>
                    <a:pt x="1159" y="20"/>
                    <a:pt x="1044" y="1"/>
                    <a:pt x="9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14133;p139">
              <a:extLst>
                <a:ext uri="{FF2B5EF4-FFF2-40B4-BE49-F238E27FC236}">
                  <a16:creationId xmlns:a16="http://schemas.microsoft.com/office/drawing/2014/main" id="{DB777B37-1EE3-2B04-F0ED-391CCF0D91D8}"/>
                </a:ext>
              </a:extLst>
            </p:cNvPr>
            <p:cNvSpPr/>
            <p:nvPr/>
          </p:nvSpPr>
          <p:spPr>
            <a:xfrm>
              <a:off x="6669900" y="1608255"/>
              <a:ext cx="109110" cy="84715"/>
            </a:xfrm>
            <a:custGeom>
              <a:avLst/>
              <a:gdLst/>
              <a:ahLst/>
              <a:cxnLst/>
              <a:rect l="l" t="t" r="r" b="b"/>
              <a:pathLst>
                <a:path w="4155" h="3226" extrusionOk="0">
                  <a:moveTo>
                    <a:pt x="1388" y="1"/>
                  </a:moveTo>
                  <a:lnTo>
                    <a:pt x="1388" y="690"/>
                  </a:lnTo>
                  <a:cubicBezTo>
                    <a:pt x="1388" y="872"/>
                    <a:pt x="1283" y="1025"/>
                    <a:pt x="1130" y="1111"/>
                  </a:cubicBezTo>
                  <a:lnTo>
                    <a:pt x="383" y="1484"/>
                  </a:lnTo>
                  <a:cubicBezTo>
                    <a:pt x="154" y="1599"/>
                    <a:pt x="1" y="1838"/>
                    <a:pt x="1" y="2097"/>
                  </a:cubicBezTo>
                  <a:lnTo>
                    <a:pt x="1" y="2996"/>
                  </a:lnTo>
                  <a:cubicBezTo>
                    <a:pt x="1" y="3130"/>
                    <a:pt x="106" y="3226"/>
                    <a:pt x="230" y="3226"/>
                  </a:cubicBezTo>
                  <a:lnTo>
                    <a:pt x="3924" y="3226"/>
                  </a:lnTo>
                  <a:cubicBezTo>
                    <a:pt x="4049" y="3226"/>
                    <a:pt x="4154" y="3130"/>
                    <a:pt x="4154" y="2996"/>
                  </a:cubicBezTo>
                  <a:lnTo>
                    <a:pt x="4154" y="2097"/>
                  </a:lnTo>
                  <a:cubicBezTo>
                    <a:pt x="4154" y="1838"/>
                    <a:pt x="4001" y="1599"/>
                    <a:pt x="3771" y="1484"/>
                  </a:cubicBezTo>
                  <a:lnTo>
                    <a:pt x="3025" y="1111"/>
                  </a:lnTo>
                  <a:cubicBezTo>
                    <a:pt x="2872" y="1025"/>
                    <a:pt x="2766" y="872"/>
                    <a:pt x="2766" y="690"/>
                  </a:cubicBezTo>
                  <a:lnTo>
                    <a:pt x="2766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14134;p139">
              <a:extLst>
                <a:ext uri="{FF2B5EF4-FFF2-40B4-BE49-F238E27FC236}">
                  <a16:creationId xmlns:a16="http://schemas.microsoft.com/office/drawing/2014/main" id="{1BFDB2E5-C3B0-AAF2-17B5-45AD3F196AE2}"/>
                </a:ext>
              </a:extLst>
            </p:cNvPr>
            <p:cNvSpPr/>
            <p:nvPr/>
          </p:nvSpPr>
          <p:spPr>
            <a:xfrm>
              <a:off x="6706086" y="1608255"/>
              <a:ext cx="36974" cy="24422"/>
            </a:xfrm>
            <a:custGeom>
              <a:avLst/>
              <a:gdLst/>
              <a:ahLst/>
              <a:cxnLst/>
              <a:rect l="l" t="t" r="r" b="b"/>
              <a:pathLst>
                <a:path w="1408" h="930" extrusionOk="0">
                  <a:moveTo>
                    <a:pt x="10" y="1"/>
                  </a:moveTo>
                  <a:lnTo>
                    <a:pt x="10" y="690"/>
                  </a:lnTo>
                  <a:cubicBezTo>
                    <a:pt x="10" y="719"/>
                    <a:pt x="1" y="757"/>
                    <a:pt x="1" y="786"/>
                  </a:cubicBezTo>
                  <a:cubicBezTo>
                    <a:pt x="221" y="872"/>
                    <a:pt x="460" y="920"/>
                    <a:pt x="699" y="929"/>
                  </a:cubicBezTo>
                  <a:cubicBezTo>
                    <a:pt x="939" y="920"/>
                    <a:pt x="1187" y="872"/>
                    <a:pt x="1408" y="786"/>
                  </a:cubicBezTo>
                  <a:cubicBezTo>
                    <a:pt x="1398" y="747"/>
                    <a:pt x="1398" y="719"/>
                    <a:pt x="1398" y="690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14135;p139">
              <a:extLst>
                <a:ext uri="{FF2B5EF4-FFF2-40B4-BE49-F238E27FC236}">
                  <a16:creationId xmlns:a16="http://schemas.microsoft.com/office/drawing/2014/main" id="{5C8BDAE1-40F9-C724-1A56-1F34EB905BEC}"/>
                </a:ext>
              </a:extLst>
            </p:cNvPr>
            <p:cNvSpPr/>
            <p:nvPr/>
          </p:nvSpPr>
          <p:spPr>
            <a:xfrm>
              <a:off x="6669900" y="1640188"/>
              <a:ext cx="109110" cy="52783"/>
            </a:xfrm>
            <a:custGeom>
              <a:avLst/>
              <a:gdLst/>
              <a:ahLst/>
              <a:cxnLst/>
              <a:rect l="l" t="t" r="r" b="b"/>
              <a:pathLst>
                <a:path w="4155" h="2010" extrusionOk="0">
                  <a:moveTo>
                    <a:pt x="919" y="0"/>
                  </a:moveTo>
                  <a:lnTo>
                    <a:pt x="383" y="268"/>
                  </a:lnTo>
                  <a:cubicBezTo>
                    <a:pt x="154" y="383"/>
                    <a:pt x="1" y="622"/>
                    <a:pt x="1" y="881"/>
                  </a:cubicBezTo>
                  <a:lnTo>
                    <a:pt x="1" y="1780"/>
                  </a:lnTo>
                  <a:cubicBezTo>
                    <a:pt x="1" y="1914"/>
                    <a:pt x="106" y="2010"/>
                    <a:pt x="230" y="2010"/>
                  </a:cubicBezTo>
                  <a:lnTo>
                    <a:pt x="3924" y="2010"/>
                  </a:lnTo>
                  <a:cubicBezTo>
                    <a:pt x="4049" y="2010"/>
                    <a:pt x="4154" y="1914"/>
                    <a:pt x="4154" y="1780"/>
                  </a:cubicBezTo>
                  <a:lnTo>
                    <a:pt x="4154" y="881"/>
                  </a:lnTo>
                  <a:cubicBezTo>
                    <a:pt x="4154" y="622"/>
                    <a:pt x="4001" y="383"/>
                    <a:pt x="3771" y="268"/>
                  </a:cubicBezTo>
                  <a:lnTo>
                    <a:pt x="3235" y="0"/>
                  </a:lnTo>
                  <a:cubicBezTo>
                    <a:pt x="2963" y="421"/>
                    <a:pt x="2520" y="632"/>
                    <a:pt x="2077" y="632"/>
                  </a:cubicBezTo>
                  <a:cubicBezTo>
                    <a:pt x="1635" y="632"/>
                    <a:pt x="1192" y="421"/>
                    <a:pt x="91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14136;p139">
              <a:extLst>
                <a:ext uri="{FF2B5EF4-FFF2-40B4-BE49-F238E27FC236}">
                  <a16:creationId xmlns:a16="http://schemas.microsoft.com/office/drawing/2014/main" id="{B896BAEA-E2B1-E66C-B21E-133A5606AC8D}"/>
                </a:ext>
              </a:extLst>
            </p:cNvPr>
            <p:cNvSpPr/>
            <p:nvPr/>
          </p:nvSpPr>
          <p:spPr>
            <a:xfrm>
              <a:off x="6681953" y="1523567"/>
              <a:ext cx="84741" cy="84715"/>
            </a:xfrm>
            <a:custGeom>
              <a:avLst/>
              <a:gdLst/>
              <a:ahLst/>
              <a:cxnLst/>
              <a:rect l="l" t="t" r="r" b="b"/>
              <a:pathLst>
                <a:path w="3227" h="3226" extrusionOk="0">
                  <a:moveTo>
                    <a:pt x="1618" y="1"/>
                  </a:moveTo>
                  <a:cubicBezTo>
                    <a:pt x="728" y="1"/>
                    <a:pt x="1" y="728"/>
                    <a:pt x="1" y="1618"/>
                  </a:cubicBezTo>
                  <a:cubicBezTo>
                    <a:pt x="1" y="2508"/>
                    <a:pt x="728" y="3226"/>
                    <a:pt x="1618" y="3226"/>
                  </a:cubicBezTo>
                  <a:cubicBezTo>
                    <a:pt x="2508" y="3226"/>
                    <a:pt x="3226" y="2508"/>
                    <a:pt x="3226" y="1618"/>
                  </a:cubicBezTo>
                  <a:cubicBezTo>
                    <a:pt x="3226" y="728"/>
                    <a:pt x="2508" y="1"/>
                    <a:pt x="16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14137;p139">
              <a:extLst>
                <a:ext uri="{FF2B5EF4-FFF2-40B4-BE49-F238E27FC236}">
                  <a16:creationId xmlns:a16="http://schemas.microsoft.com/office/drawing/2014/main" id="{0DD6B315-114A-9578-0B41-027AA3B496F7}"/>
                </a:ext>
              </a:extLst>
            </p:cNvPr>
            <p:cNvSpPr/>
            <p:nvPr/>
          </p:nvSpPr>
          <p:spPr>
            <a:xfrm>
              <a:off x="6697552" y="1523567"/>
              <a:ext cx="70902" cy="76180"/>
            </a:xfrm>
            <a:custGeom>
              <a:avLst/>
              <a:gdLst/>
              <a:ahLst/>
              <a:cxnLst/>
              <a:rect l="l" t="t" r="r" b="b"/>
              <a:pathLst>
                <a:path w="2700" h="2901" extrusionOk="0">
                  <a:moveTo>
                    <a:pt x="1034" y="1"/>
                  </a:moveTo>
                  <a:cubicBezTo>
                    <a:pt x="259" y="1"/>
                    <a:pt x="0" y="1063"/>
                    <a:pt x="699" y="1407"/>
                  </a:cubicBezTo>
                  <a:cubicBezTo>
                    <a:pt x="718" y="1417"/>
                    <a:pt x="737" y="1417"/>
                    <a:pt x="756" y="1427"/>
                  </a:cubicBezTo>
                  <a:lnTo>
                    <a:pt x="1560" y="2881"/>
                  </a:lnTo>
                  <a:cubicBezTo>
                    <a:pt x="1560" y="2881"/>
                    <a:pt x="1780" y="2900"/>
                    <a:pt x="1991" y="2900"/>
                  </a:cubicBezTo>
                  <a:cubicBezTo>
                    <a:pt x="2460" y="2556"/>
                    <a:pt x="2699" y="1972"/>
                    <a:pt x="2623" y="1388"/>
                  </a:cubicBezTo>
                  <a:cubicBezTo>
                    <a:pt x="2527" y="728"/>
                    <a:pt x="2039" y="192"/>
                    <a:pt x="1378" y="39"/>
                  </a:cubicBezTo>
                  <a:cubicBezTo>
                    <a:pt x="1264" y="20"/>
                    <a:pt x="1149" y="1"/>
                    <a:pt x="10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14138;p139">
              <a:extLst>
                <a:ext uri="{FF2B5EF4-FFF2-40B4-BE49-F238E27FC236}">
                  <a16:creationId xmlns:a16="http://schemas.microsoft.com/office/drawing/2014/main" id="{FCA884E4-39EB-9F9E-A386-48A1F6534F30}"/>
                </a:ext>
              </a:extLst>
            </p:cNvPr>
            <p:cNvSpPr/>
            <p:nvPr/>
          </p:nvSpPr>
          <p:spPr>
            <a:xfrm>
              <a:off x="6687993" y="1560909"/>
              <a:ext cx="72661" cy="59453"/>
            </a:xfrm>
            <a:custGeom>
              <a:avLst/>
              <a:gdLst/>
              <a:ahLst/>
              <a:cxnLst/>
              <a:rect l="l" t="t" r="r" b="b"/>
              <a:pathLst>
                <a:path w="2767" h="2264" extrusionOk="0">
                  <a:moveTo>
                    <a:pt x="1075" y="0"/>
                  </a:moveTo>
                  <a:cubicBezTo>
                    <a:pt x="986" y="0"/>
                    <a:pt x="903" y="48"/>
                    <a:pt x="862" y="139"/>
                  </a:cubicBezTo>
                  <a:cubicBezTo>
                    <a:pt x="785" y="292"/>
                    <a:pt x="680" y="435"/>
                    <a:pt x="546" y="550"/>
                  </a:cubicBezTo>
                  <a:cubicBezTo>
                    <a:pt x="422" y="655"/>
                    <a:pt x="288" y="751"/>
                    <a:pt x="135" y="828"/>
                  </a:cubicBezTo>
                  <a:cubicBezTo>
                    <a:pt x="48" y="866"/>
                    <a:pt x="1" y="962"/>
                    <a:pt x="20" y="1067"/>
                  </a:cubicBezTo>
                  <a:cubicBezTo>
                    <a:pt x="106" y="1756"/>
                    <a:pt x="690" y="2263"/>
                    <a:pt x="1388" y="2263"/>
                  </a:cubicBezTo>
                  <a:cubicBezTo>
                    <a:pt x="2106" y="2263"/>
                    <a:pt x="2709" y="1708"/>
                    <a:pt x="2766" y="990"/>
                  </a:cubicBezTo>
                  <a:cubicBezTo>
                    <a:pt x="2766" y="923"/>
                    <a:pt x="2738" y="856"/>
                    <a:pt x="2690" y="808"/>
                  </a:cubicBezTo>
                  <a:cubicBezTo>
                    <a:pt x="2231" y="426"/>
                    <a:pt x="1695" y="158"/>
                    <a:pt x="1120" y="5"/>
                  </a:cubicBezTo>
                  <a:cubicBezTo>
                    <a:pt x="1105" y="2"/>
                    <a:pt x="1090" y="0"/>
                    <a:pt x="1075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14139;p139">
              <a:extLst>
                <a:ext uri="{FF2B5EF4-FFF2-40B4-BE49-F238E27FC236}">
                  <a16:creationId xmlns:a16="http://schemas.microsoft.com/office/drawing/2014/main" id="{713EB0D4-8E8A-48BB-ABD9-F32E107FF8A1}"/>
                </a:ext>
              </a:extLst>
            </p:cNvPr>
            <p:cNvSpPr/>
            <p:nvPr/>
          </p:nvSpPr>
          <p:spPr>
            <a:xfrm>
              <a:off x="6688256" y="1560909"/>
              <a:ext cx="72661" cy="58954"/>
            </a:xfrm>
            <a:custGeom>
              <a:avLst/>
              <a:gdLst/>
              <a:ahLst/>
              <a:cxnLst/>
              <a:rect l="l" t="t" r="r" b="b"/>
              <a:pathLst>
                <a:path w="2767" h="2245" extrusionOk="0">
                  <a:moveTo>
                    <a:pt x="1064" y="0"/>
                  </a:moveTo>
                  <a:cubicBezTo>
                    <a:pt x="976" y="0"/>
                    <a:pt x="893" y="47"/>
                    <a:pt x="852" y="129"/>
                  </a:cubicBezTo>
                  <a:cubicBezTo>
                    <a:pt x="795" y="244"/>
                    <a:pt x="728" y="349"/>
                    <a:pt x="641" y="445"/>
                  </a:cubicBezTo>
                  <a:cubicBezTo>
                    <a:pt x="613" y="474"/>
                    <a:pt x="574" y="512"/>
                    <a:pt x="536" y="550"/>
                  </a:cubicBezTo>
                  <a:cubicBezTo>
                    <a:pt x="412" y="655"/>
                    <a:pt x="278" y="751"/>
                    <a:pt x="134" y="818"/>
                  </a:cubicBezTo>
                  <a:cubicBezTo>
                    <a:pt x="48" y="866"/>
                    <a:pt x="0" y="962"/>
                    <a:pt x="10" y="1057"/>
                  </a:cubicBezTo>
                  <a:cubicBezTo>
                    <a:pt x="96" y="1670"/>
                    <a:pt x="565" y="2148"/>
                    <a:pt x="1177" y="2244"/>
                  </a:cubicBezTo>
                  <a:cubicBezTo>
                    <a:pt x="862" y="2053"/>
                    <a:pt x="680" y="1708"/>
                    <a:pt x="699" y="1344"/>
                  </a:cubicBezTo>
                  <a:lnTo>
                    <a:pt x="699" y="1019"/>
                  </a:lnTo>
                  <a:cubicBezTo>
                    <a:pt x="747" y="981"/>
                    <a:pt x="804" y="942"/>
                    <a:pt x="852" y="895"/>
                  </a:cubicBezTo>
                  <a:cubicBezTo>
                    <a:pt x="976" y="780"/>
                    <a:pt x="1091" y="655"/>
                    <a:pt x="1187" y="512"/>
                  </a:cubicBezTo>
                  <a:cubicBezTo>
                    <a:pt x="1618" y="646"/>
                    <a:pt x="2029" y="866"/>
                    <a:pt x="2383" y="1163"/>
                  </a:cubicBezTo>
                  <a:cubicBezTo>
                    <a:pt x="2421" y="1201"/>
                    <a:pt x="2527" y="1297"/>
                    <a:pt x="2661" y="1421"/>
                  </a:cubicBezTo>
                  <a:cubicBezTo>
                    <a:pt x="2709" y="1287"/>
                    <a:pt x="2747" y="1143"/>
                    <a:pt x="2756" y="1000"/>
                  </a:cubicBezTo>
                  <a:cubicBezTo>
                    <a:pt x="2766" y="923"/>
                    <a:pt x="2737" y="856"/>
                    <a:pt x="2680" y="808"/>
                  </a:cubicBezTo>
                  <a:cubicBezTo>
                    <a:pt x="2221" y="426"/>
                    <a:pt x="1685" y="148"/>
                    <a:pt x="1110" y="5"/>
                  </a:cubicBezTo>
                  <a:cubicBezTo>
                    <a:pt x="1095" y="2"/>
                    <a:pt x="1080" y="0"/>
                    <a:pt x="106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14140;p139">
              <a:extLst>
                <a:ext uri="{FF2B5EF4-FFF2-40B4-BE49-F238E27FC236}">
                  <a16:creationId xmlns:a16="http://schemas.microsoft.com/office/drawing/2014/main" id="{D0F7FC54-A1DD-42C2-502A-AE229691E9F1}"/>
                </a:ext>
              </a:extLst>
            </p:cNvPr>
            <p:cNvSpPr/>
            <p:nvPr/>
          </p:nvSpPr>
          <p:spPr>
            <a:xfrm>
              <a:off x="6669900" y="1652503"/>
              <a:ext cx="24396" cy="40467"/>
            </a:xfrm>
            <a:custGeom>
              <a:avLst/>
              <a:gdLst/>
              <a:ahLst/>
              <a:cxnLst/>
              <a:rect l="l" t="t" r="r" b="b"/>
              <a:pathLst>
                <a:path w="929" h="1541" extrusionOk="0">
                  <a:moveTo>
                    <a:pt x="144" y="0"/>
                  </a:moveTo>
                  <a:cubicBezTo>
                    <a:pt x="48" y="115"/>
                    <a:pt x="1" y="259"/>
                    <a:pt x="1" y="412"/>
                  </a:cubicBezTo>
                  <a:lnTo>
                    <a:pt x="1" y="1311"/>
                  </a:lnTo>
                  <a:cubicBezTo>
                    <a:pt x="1" y="1436"/>
                    <a:pt x="106" y="1541"/>
                    <a:pt x="230" y="1541"/>
                  </a:cubicBezTo>
                  <a:lnTo>
                    <a:pt x="929" y="1541"/>
                  </a:lnTo>
                  <a:lnTo>
                    <a:pt x="929" y="842"/>
                  </a:lnTo>
                  <a:cubicBezTo>
                    <a:pt x="929" y="708"/>
                    <a:pt x="862" y="574"/>
                    <a:pt x="757" y="488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14141;p139">
              <a:extLst>
                <a:ext uri="{FF2B5EF4-FFF2-40B4-BE49-F238E27FC236}">
                  <a16:creationId xmlns:a16="http://schemas.microsoft.com/office/drawing/2014/main" id="{CCBB1A28-5EA3-ABB9-79F3-1E4216539528}"/>
                </a:ext>
              </a:extLst>
            </p:cNvPr>
            <p:cNvSpPr/>
            <p:nvPr/>
          </p:nvSpPr>
          <p:spPr>
            <a:xfrm>
              <a:off x="6754588" y="1652503"/>
              <a:ext cx="24422" cy="40467"/>
            </a:xfrm>
            <a:custGeom>
              <a:avLst/>
              <a:gdLst/>
              <a:ahLst/>
              <a:cxnLst/>
              <a:rect l="l" t="t" r="r" b="b"/>
              <a:pathLst>
                <a:path w="930" h="1541" extrusionOk="0">
                  <a:moveTo>
                    <a:pt x="786" y="0"/>
                  </a:moveTo>
                  <a:lnTo>
                    <a:pt x="173" y="488"/>
                  </a:lnTo>
                  <a:cubicBezTo>
                    <a:pt x="68" y="574"/>
                    <a:pt x="1" y="708"/>
                    <a:pt x="1" y="842"/>
                  </a:cubicBezTo>
                  <a:lnTo>
                    <a:pt x="1" y="1541"/>
                  </a:lnTo>
                  <a:lnTo>
                    <a:pt x="699" y="1541"/>
                  </a:lnTo>
                  <a:cubicBezTo>
                    <a:pt x="824" y="1541"/>
                    <a:pt x="929" y="1436"/>
                    <a:pt x="929" y="1311"/>
                  </a:cubicBezTo>
                  <a:lnTo>
                    <a:pt x="929" y="412"/>
                  </a:lnTo>
                  <a:cubicBezTo>
                    <a:pt x="929" y="259"/>
                    <a:pt x="872" y="115"/>
                    <a:pt x="786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14142;p139">
              <a:extLst>
                <a:ext uri="{FF2B5EF4-FFF2-40B4-BE49-F238E27FC236}">
                  <a16:creationId xmlns:a16="http://schemas.microsoft.com/office/drawing/2014/main" id="{603BE951-4927-467B-7124-754002DF8D1C}"/>
                </a:ext>
              </a:extLst>
            </p:cNvPr>
            <p:cNvSpPr/>
            <p:nvPr/>
          </p:nvSpPr>
          <p:spPr>
            <a:xfrm>
              <a:off x="6767797" y="1578004"/>
              <a:ext cx="201440" cy="110791"/>
            </a:xfrm>
            <a:custGeom>
              <a:avLst/>
              <a:gdLst/>
              <a:ahLst/>
              <a:cxnLst/>
              <a:rect l="l" t="t" r="r" b="b"/>
              <a:pathLst>
                <a:path w="7671" h="4219" extrusionOk="0">
                  <a:moveTo>
                    <a:pt x="2713" y="1"/>
                  </a:moveTo>
                  <a:cubicBezTo>
                    <a:pt x="1870" y="1"/>
                    <a:pt x="1012" y="233"/>
                    <a:pt x="235" y="732"/>
                  </a:cubicBezTo>
                  <a:cubicBezTo>
                    <a:pt x="0" y="857"/>
                    <a:pt x="142" y="1167"/>
                    <a:pt x="343" y="1167"/>
                  </a:cubicBezTo>
                  <a:cubicBezTo>
                    <a:pt x="388" y="1167"/>
                    <a:pt x="436" y="1151"/>
                    <a:pt x="484" y="1115"/>
                  </a:cubicBezTo>
                  <a:cubicBezTo>
                    <a:pt x="1183" y="667"/>
                    <a:pt x="1955" y="458"/>
                    <a:pt x="2715" y="458"/>
                  </a:cubicBezTo>
                  <a:cubicBezTo>
                    <a:pt x="4409" y="458"/>
                    <a:pt x="6039" y="1498"/>
                    <a:pt x="6647" y="3249"/>
                  </a:cubicBezTo>
                  <a:lnTo>
                    <a:pt x="6331" y="2933"/>
                  </a:lnTo>
                  <a:cubicBezTo>
                    <a:pt x="6281" y="2887"/>
                    <a:pt x="6226" y="2867"/>
                    <a:pt x="6175" y="2867"/>
                  </a:cubicBezTo>
                  <a:cubicBezTo>
                    <a:pt x="6001" y="2867"/>
                    <a:pt x="5858" y="3088"/>
                    <a:pt x="6006" y="3258"/>
                  </a:cubicBezTo>
                  <a:lnTo>
                    <a:pt x="6886" y="4148"/>
                  </a:lnTo>
                  <a:cubicBezTo>
                    <a:pt x="6933" y="4196"/>
                    <a:pt x="6993" y="4218"/>
                    <a:pt x="7052" y="4218"/>
                  </a:cubicBezTo>
                  <a:cubicBezTo>
                    <a:pt x="7147" y="4218"/>
                    <a:pt x="7239" y="4159"/>
                    <a:pt x="7269" y="4053"/>
                  </a:cubicBezTo>
                  <a:lnTo>
                    <a:pt x="7633" y="2847"/>
                  </a:lnTo>
                  <a:cubicBezTo>
                    <a:pt x="7671" y="2732"/>
                    <a:pt x="7604" y="2598"/>
                    <a:pt x="7479" y="2560"/>
                  </a:cubicBezTo>
                  <a:cubicBezTo>
                    <a:pt x="7456" y="2552"/>
                    <a:pt x="7432" y="2549"/>
                    <a:pt x="7409" y="2549"/>
                  </a:cubicBezTo>
                  <a:cubicBezTo>
                    <a:pt x="7311" y="2549"/>
                    <a:pt x="7223" y="2612"/>
                    <a:pt x="7192" y="2713"/>
                  </a:cubicBezTo>
                  <a:lnTo>
                    <a:pt x="7077" y="3096"/>
                  </a:lnTo>
                  <a:cubicBezTo>
                    <a:pt x="6397" y="1154"/>
                    <a:pt x="4591" y="1"/>
                    <a:pt x="2713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14143;p139">
              <a:extLst>
                <a:ext uri="{FF2B5EF4-FFF2-40B4-BE49-F238E27FC236}">
                  <a16:creationId xmlns:a16="http://schemas.microsoft.com/office/drawing/2014/main" id="{90C950C2-D705-72EF-4682-D15A60E5EAF6}"/>
                </a:ext>
              </a:extLst>
            </p:cNvPr>
            <p:cNvSpPr/>
            <p:nvPr/>
          </p:nvSpPr>
          <p:spPr>
            <a:xfrm>
              <a:off x="6711128" y="1710617"/>
              <a:ext cx="199917" cy="109557"/>
            </a:xfrm>
            <a:custGeom>
              <a:avLst/>
              <a:gdLst/>
              <a:ahLst/>
              <a:cxnLst/>
              <a:rect l="l" t="t" r="r" b="b"/>
              <a:pathLst>
                <a:path w="7613" h="4172" extrusionOk="0">
                  <a:moveTo>
                    <a:pt x="554" y="0"/>
                  </a:moveTo>
                  <a:cubicBezTo>
                    <a:pt x="456" y="0"/>
                    <a:pt x="360" y="65"/>
                    <a:pt x="335" y="170"/>
                  </a:cubicBezTo>
                  <a:lnTo>
                    <a:pt x="29" y="1395"/>
                  </a:lnTo>
                  <a:cubicBezTo>
                    <a:pt x="0" y="1520"/>
                    <a:pt x="67" y="1644"/>
                    <a:pt x="192" y="1673"/>
                  </a:cubicBezTo>
                  <a:cubicBezTo>
                    <a:pt x="211" y="1673"/>
                    <a:pt x="230" y="1682"/>
                    <a:pt x="249" y="1682"/>
                  </a:cubicBezTo>
                  <a:cubicBezTo>
                    <a:pt x="354" y="1682"/>
                    <a:pt x="450" y="1606"/>
                    <a:pt x="479" y="1510"/>
                  </a:cubicBezTo>
                  <a:lnTo>
                    <a:pt x="565" y="1146"/>
                  </a:lnTo>
                  <a:cubicBezTo>
                    <a:pt x="1262" y="3048"/>
                    <a:pt x="3046" y="4171"/>
                    <a:pt x="4901" y="4171"/>
                  </a:cubicBezTo>
                  <a:cubicBezTo>
                    <a:pt x="5744" y="4171"/>
                    <a:pt x="6601" y="3940"/>
                    <a:pt x="7379" y="3443"/>
                  </a:cubicBezTo>
                  <a:cubicBezTo>
                    <a:pt x="7613" y="3311"/>
                    <a:pt x="7472" y="3007"/>
                    <a:pt x="7272" y="3007"/>
                  </a:cubicBezTo>
                  <a:cubicBezTo>
                    <a:pt x="7227" y="3007"/>
                    <a:pt x="7178" y="3023"/>
                    <a:pt x="7130" y="3060"/>
                  </a:cubicBezTo>
                  <a:lnTo>
                    <a:pt x="7120" y="3051"/>
                  </a:lnTo>
                  <a:cubicBezTo>
                    <a:pt x="6422" y="3499"/>
                    <a:pt x="5650" y="3709"/>
                    <a:pt x="4891" y="3709"/>
                  </a:cubicBezTo>
                  <a:cubicBezTo>
                    <a:pt x="3205" y="3709"/>
                    <a:pt x="1583" y="2675"/>
                    <a:pt x="976" y="926"/>
                  </a:cubicBezTo>
                  <a:lnTo>
                    <a:pt x="976" y="926"/>
                  </a:lnTo>
                  <a:lnTo>
                    <a:pt x="1321" y="1252"/>
                  </a:lnTo>
                  <a:cubicBezTo>
                    <a:pt x="1369" y="1290"/>
                    <a:pt x="1419" y="1306"/>
                    <a:pt x="1467" y="1306"/>
                  </a:cubicBezTo>
                  <a:cubicBezTo>
                    <a:pt x="1646" y="1306"/>
                    <a:pt x="1788" y="1075"/>
                    <a:pt x="1637" y="917"/>
                  </a:cubicBezTo>
                  <a:lnTo>
                    <a:pt x="708" y="65"/>
                  </a:lnTo>
                  <a:cubicBezTo>
                    <a:pt x="664" y="20"/>
                    <a:pt x="609" y="0"/>
                    <a:pt x="55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14144;p139">
              <a:extLst>
                <a:ext uri="{FF2B5EF4-FFF2-40B4-BE49-F238E27FC236}">
                  <a16:creationId xmlns:a16="http://schemas.microsoft.com/office/drawing/2014/main" id="{4B25BB97-8041-70AE-0A10-9F679844B2DC}"/>
                </a:ext>
              </a:extLst>
            </p:cNvPr>
            <p:cNvSpPr/>
            <p:nvPr/>
          </p:nvSpPr>
          <p:spPr>
            <a:xfrm>
              <a:off x="6893819" y="1795988"/>
              <a:ext cx="121164" cy="78701"/>
            </a:xfrm>
            <a:custGeom>
              <a:avLst/>
              <a:gdLst/>
              <a:ahLst/>
              <a:cxnLst/>
              <a:rect l="l" t="t" r="r" b="b"/>
              <a:pathLst>
                <a:path w="4614" h="2997" extrusionOk="0">
                  <a:moveTo>
                    <a:pt x="1618" y="1"/>
                  </a:moveTo>
                  <a:lnTo>
                    <a:pt x="1618" y="384"/>
                  </a:lnTo>
                  <a:cubicBezTo>
                    <a:pt x="1618" y="489"/>
                    <a:pt x="1551" y="575"/>
                    <a:pt x="1446" y="604"/>
                  </a:cubicBezTo>
                  <a:lnTo>
                    <a:pt x="498" y="872"/>
                  </a:lnTo>
                  <a:cubicBezTo>
                    <a:pt x="202" y="958"/>
                    <a:pt x="1" y="1226"/>
                    <a:pt x="1" y="1542"/>
                  </a:cubicBezTo>
                  <a:lnTo>
                    <a:pt x="1" y="2767"/>
                  </a:lnTo>
                  <a:cubicBezTo>
                    <a:pt x="1" y="2891"/>
                    <a:pt x="106" y="2996"/>
                    <a:pt x="230" y="2996"/>
                  </a:cubicBezTo>
                  <a:lnTo>
                    <a:pt x="4384" y="2996"/>
                  </a:lnTo>
                  <a:cubicBezTo>
                    <a:pt x="4508" y="2996"/>
                    <a:pt x="4614" y="2891"/>
                    <a:pt x="4614" y="2767"/>
                  </a:cubicBezTo>
                  <a:lnTo>
                    <a:pt x="4614" y="1542"/>
                  </a:lnTo>
                  <a:cubicBezTo>
                    <a:pt x="4614" y="1226"/>
                    <a:pt x="4403" y="958"/>
                    <a:pt x="4106" y="872"/>
                  </a:cubicBezTo>
                  <a:lnTo>
                    <a:pt x="3168" y="604"/>
                  </a:lnTo>
                  <a:cubicBezTo>
                    <a:pt x="3063" y="575"/>
                    <a:pt x="2996" y="489"/>
                    <a:pt x="2996" y="384"/>
                  </a:cubicBezTo>
                  <a:lnTo>
                    <a:pt x="2996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14145;p139">
              <a:extLst>
                <a:ext uri="{FF2B5EF4-FFF2-40B4-BE49-F238E27FC236}">
                  <a16:creationId xmlns:a16="http://schemas.microsoft.com/office/drawing/2014/main" id="{3436798A-CFD6-B4CB-3A55-9E14BA67C4E4}"/>
                </a:ext>
              </a:extLst>
            </p:cNvPr>
            <p:cNvSpPr/>
            <p:nvPr/>
          </p:nvSpPr>
          <p:spPr>
            <a:xfrm>
              <a:off x="6893819" y="1812584"/>
              <a:ext cx="121164" cy="62105"/>
            </a:xfrm>
            <a:custGeom>
              <a:avLst/>
              <a:gdLst/>
              <a:ahLst/>
              <a:cxnLst/>
              <a:rect l="l" t="t" r="r" b="b"/>
              <a:pathLst>
                <a:path w="4614" h="2365" extrusionOk="0">
                  <a:moveTo>
                    <a:pt x="3245" y="0"/>
                  </a:moveTo>
                  <a:cubicBezTo>
                    <a:pt x="3101" y="472"/>
                    <a:pt x="2691" y="709"/>
                    <a:pt x="2279" y="709"/>
                  </a:cubicBezTo>
                  <a:cubicBezTo>
                    <a:pt x="1872" y="709"/>
                    <a:pt x="1464" y="477"/>
                    <a:pt x="1312" y="10"/>
                  </a:cubicBezTo>
                  <a:lnTo>
                    <a:pt x="508" y="240"/>
                  </a:lnTo>
                  <a:cubicBezTo>
                    <a:pt x="211" y="326"/>
                    <a:pt x="1" y="594"/>
                    <a:pt x="1" y="910"/>
                  </a:cubicBezTo>
                  <a:lnTo>
                    <a:pt x="1" y="2135"/>
                  </a:lnTo>
                  <a:cubicBezTo>
                    <a:pt x="1" y="2259"/>
                    <a:pt x="106" y="2364"/>
                    <a:pt x="230" y="2364"/>
                  </a:cubicBezTo>
                  <a:lnTo>
                    <a:pt x="4384" y="2364"/>
                  </a:lnTo>
                  <a:cubicBezTo>
                    <a:pt x="4508" y="2364"/>
                    <a:pt x="4614" y="2259"/>
                    <a:pt x="4614" y="2135"/>
                  </a:cubicBezTo>
                  <a:lnTo>
                    <a:pt x="4614" y="910"/>
                  </a:lnTo>
                  <a:cubicBezTo>
                    <a:pt x="4614" y="594"/>
                    <a:pt x="4403" y="326"/>
                    <a:pt x="4106" y="240"/>
                  </a:cubicBezTo>
                  <a:lnTo>
                    <a:pt x="3245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14146;p139">
              <a:extLst>
                <a:ext uri="{FF2B5EF4-FFF2-40B4-BE49-F238E27FC236}">
                  <a16:creationId xmlns:a16="http://schemas.microsoft.com/office/drawing/2014/main" id="{59EB8216-41EE-BDEB-479B-F2C5FD11D3D3}"/>
                </a:ext>
              </a:extLst>
            </p:cNvPr>
            <p:cNvSpPr/>
            <p:nvPr/>
          </p:nvSpPr>
          <p:spPr>
            <a:xfrm>
              <a:off x="6912175" y="1711063"/>
              <a:ext cx="30173" cy="66622"/>
            </a:xfrm>
            <a:custGeom>
              <a:avLst/>
              <a:gdLst/>
              <a:ahLst/>
              <a:cxnLst/>
              <a:rect l="l" t="t" r="r" b="b"/>
              <a:pathLst>
                <a:path w="1149" h="2537" extrusionOk="0">
                  <a:moveTo>
                    <a:pt x="689" y="0"/>
                  </a:moveTo>
                  <a:cubicBezTo>
                    <a:pt x="307" y="0"/>
                    <a:pt x="0" y="316"/>
                    <a:pt x="0" y="699"/>
                  </a:cubicBezTo>
                  <a:lnTo>
                    <a:pt x="0" y="852"/>
                  </a:lnTo>
                  <a:cubicBezTo>
                    <a:pt x="0" y="1053"/>
                    <a:pt x="29" y="1254"/>
                    <a:pt x="86" y="1436"/>
                  </a:cubicBezTo>
                  <a:lnTo>
                    <a:pt x="460" y="2536"/>
                  </a:lnTo>
                  <a:lnTo>
                    <a:pt x="1149" y="2536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14147;p139">
              <a:extLst>
                <a:ext uri="{FF2B5EF4-FFF2-40B4-BE49-F238E27FC236}">
                  <a16:creationId xmlns:a16="http://schemas.microsoft.com/office/drawing/2014/main" id="{A6B7C55F-E386-D6F5-7D0C-3E6BA0639EA1}"/>
                </a:ext>
              </a:extLst>
            </p:cNvPr>
            <p:cNvSpPr/>
            <p:nvPr/>
          </p:nvSpPr>
          <p:spPr>
            <a:xfrm>
              <a:off x="6924228" y="1705260"/>
              <a:ext cx="72661" cy="72425"/>
            </a:xfrm>
            <a:custGeom>
              <a:avLst/>
              <a:gdLst/>
              <a:ahLst/>
              <a:cxnLst/>
              <a:rect l="l" t="t" r="r" b="b"/>
              <a:pathLst>
                <a:path w="2767" h="2758" extrusionOk="0">
                  <a:moveTo>
                    <a:pt x="690" y="1"/>
                  </a:moveTo>
                  <a:cubicBezTo>
                    <a:pt x="307" y="1"/>
                    <a:pt x="1" y="307"/>
                    <a:pt x="1" y="690"/>
                  </a:cubicBezTo>
                  <a:cubicBezTo>
                    <a:pt x="1" y="939"/>
                    <a:pt x="202" y="1149"/>
                    <a:pt x="460" y="1149"/>
                  </a:cubicBezTo>
                  <a:lnTo>
                    <a:pt x="2298" y="2757"/>
                  </a:lnTo>
                  <a:lnTo>
                    <a:pt x="2690" y="1398"/>
                  </a:lnTo>
                  <a:cubicBezTo>
                    <a:pt x="2738" y="1226"/>
                    <a:pt x="2757" y="1063"/>
                    <a:pt x="2767" y="891"/>
                  </a:cubicBezTo>
                  <a:lnTo>
                    <a:pt x="2767" y="460"/>
                  </a:lnTo>
                  <a:cubicBezTo>
                    <a:pt x="2767" y="202"/>
                    <a:pt x="2556" y="1"/>
                    <a:pt x="2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14148;p139">
              <a:extLst>
                <a:ext uri="{FF2B5EF4-FFF2-40B4-BE49-F238E27FC236}">
                  <a16:creationId xmlns:a16="http://schemas.microsoft.com/office/drawing/2014/main" id="{088EE96B-B000-D548-789A-8A9DBCC171B1}"/>
                </a:ext>
              </a:extLst>
            </p:cNvPr>
            <p:cNvSpPr/>
            <p:nvPr/>
          </p:nvSpPr>
          <p:spPr>
            <a:xfrm>
              <a:off x="6936307" y="1795988"/>
              <a:ext cx="36213" cy="14679"/>
            </a:xfrm>
            <a:custGeom>
              <a:avLst/>
              <a:gdLst/>
              <a:ahLst/>
              <a:cxnLst/>
              <a:rect l="l" t="t" r="r" b="b"/>
              <a:pathLst>
                <a:path w="1379" h="559" extrusionOk="0">
                  <a:moveTo>
                    <a:pt x="0" y="1"/>
                  </a:moveTo>
                  <a:lnTo>
                    <a:pt x="0" y="422"/>
                  </a:lnTo>
                  <a:cubicBezTo>
                    <a:pt x="220" y="513"/>
                    <a:pt x="455" y="558"/>
                    <a:pt x="689" y="558"/>
                  </a:cubicBezTo>
                  <a:cubicBezTo>
                    <a:pt x="924" y="558"/>
                    <a:pt x="1158" y="513"/>
                    <a:pt x="1378" y="422"/>
                  </a:cubicBezTo>
                  <a:lnTo>
                    <a:pt x="1378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14149;p139">
              <a:extLst>
                <a:ext uri="{FF2B5EF4-FFF2-40B4-BE49-F238E27FC236}">
                  <a16:creationId xmlns:a16="http://schemas.microsoft.com/office/drawing/2014/main" id="{60797699-5FAE-43E4-16B6-870425B704DB}"/>
                </a:ext>
              </a:extLst>
            </p:cNvPr>
            <p:cNvSpPr/>
            <p:nvPr/>
          </p:nvSpPr>
          <p:spPr>
            <a:xfrm>
              <a:off x="6918214" y="1735433"/>
              <a:ext cx="72635" cy="66622"/>
            </a:xfrm>
            <a:custGeom>
              <a:avLst/>
              <a:gdLst/>
              <a:ahLst/>
              <a:cxnLst/>
              <a:rect l="l" t="t" r="r" b="b"/>
              <a:pathLst>
                <a:path w="2766" h="2537" extrusionOk="0">
                  <a:moveTo>
                    <a:pt x="880" y="0"/>
                  </a:moveTo>
                  <a:cubicBezTo>
                    <a:pt x="756" y="0"/>
                    <a:pt x="632" y="48"/>
                    <a:pt x="546" y="134"/>
                  </a:cubicBezTo>
                  <a:lnTo>
                    <a:pt x="134" y="555"/>
                  </a:lnTo>
                  <a:cubicBezTo>
                    <a:pt x="48" y="642"/>
                    <a:pt x="0" y="756"/>
                    <a:pt x="0" y="881"/>
                  </a:cubicBezTo>
                  <a:lnTo>
                    <a:pt x="0" y="1149"/>
                  </a:lnTo>
                  <a:cubicBezTo>
                    <a:pt x="0" y="1914"/>
                    <a:pt x="613" y="2536"/>
                    <a:pt x="1378" y="2536"/>
                  </a:cubicBezTo>
                  <a:cubicBezTo>
                    <a:pt x="2144" y="2536"/>
                    <a:pt x="2766" y="1914"/>
                    <a:pt x="2766" y="1149"/>
                  </a:cubicBezTo>
                  <a:lnTo>
                    <a:pt x="2766" y="862"/>
                  </a:lnTo>
                  <a:cubicBezTo>
                    <a:pt x="2766" y="737"/>
                    <a:pt x="2718" y="622"/>
                    <a:pt x="2632" y="536"/>
                  </a:cubicBezTo>
                  <a:cubicBezTo>
                    <a:pt x="2268" y="182"/>
                    <a:pt x="1617" y="29"/>
                    <a:pt x="880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14150;p139">
              <a:extLst>
                <a:ext uri="{FF2B5EF4-FFF2-40B4-BE49-F238E27FC236}">
                  <a16:creationId xmlns:a16="http://schemas.microsoft.com/office/drawing/2014/main" id="{04BAF144-9465-A5F1-E9BD-3EB40AE19907}"/>
                </a:ext>
              </a:extLst>
            </p:cNvPr>
            <p:cNvSpPr/>
            <p:nvPr/>
          </p:nvSpPr>
          <p:spPr>
            <a:xfrm>
              <a:off x="6917952" y="1735433"/>
              <a:ext cx="72661" cy="65125"/>
            </a:xfrm>
            <a:custGeom>
              <a:avLst/>
              <a:gdLst/>
              <a:ahLst/>
              <a:cxnLst/>
              <a:rect l="l" t="t" r="r" b="b"/>
              <a:pathLst>
                <a:path w="2767" h="2480" extrusionOk="0">
                  <a:moveTo>
                    <a:pt x="890" y="0"/>
                  </a:moveTo>
                  <a:cubicBezTo>
                    <a:pt x="766" y="0"/>
                    <a:pt x="642" y="48"/>
                    <a:pt x="556" y="134"/>
                  </a:cubicBezTo>
                  <a:lnTo>
                    <a:pt x="144" y="555"/>
                  </a:lnTo>
                  <a:cubicBezTo>
                    <a:pt x="48" y="642"/>
                    <a:pt x="0" y="756"/>
                    <a:pt x="0" y="881"/>
                  </a:cubicBezTo>
                  <a:lnTo>
                    <a:pt x="0" y="1149"/>
                  </a:lnTo>
                  <a:cubicBezTo>
                    <a:pt x="0" y="1761"/>
                    <a:pt x="412" y="2307"/>
                    <a:pt x="1005" y="2479"/>
                  </a:cubicBezTo>
                  <a:cubicBezTo>
                    <a:pt x="804" y="2230"/>
                    <a:pt x="699" y="1924"/>
                    <a:pt x="699" y="1608"/>
                  </a:cubicBezTo>
                  <a:lnTo>
                    <a:pt x="699" y="938"/>
                  </a:lnTo>
                  <a:cubicBezTo>
                    <a:pt x="699" y="682"/>
                    <a:pt x="901" y="478"/>
                    <a:pt x="1153" y="478"/>
                  </a:cubicBezTo>
                  <a:cubicBezTo>
                    <a:pt x="1165" y="478"/>
                    <a:pt x="1176" y="478"/>
                    <a:pt x="1187" y="479"/>
                  </a:cubicBezTo>
                  <a:cubicBezTo>
                    <a:pt x="1647" y="508"/>
                    <a:pt x="2345" y="584"/>
                    <a:pt x="2766" y="785"/>
                  </a:cubicBezTo>
                  <a:cubicBezTo>
                    <a:pt x="2747" y="689"/>
                    <a:pt x="2709" y="603"/>
                    <a:pt x="2642" y="527"/>
                  </a:cubicBezTo>
                  <a:cubicBezTo>
                    <a:pt x="2278" y="182"/>
                    <a:pt x="1627" y="29"/>
                    <a:pt x="890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14151;p139">
              <a:extLst>
                <a:ext uri="{FF2B5EF4-FFF2-40B4-BE49-F238E27FC236}">
                  <a16:creationId xmlns:a16="http://schemas.microsoft.com/office/drawing/2014/main" id="{098C5CFD-A3E8-F106-2E05-358C9A96B0EA}"/>
                </a:ext>
              </a:extLst>
            </p:cNvPr>
            <p:cNvSpPr/>
            <p:nvPr/>
          </p:nvSpPr>
          <p:spPr>
            <a:xfrm>
              <a:off x="6893819" y="1825898"/>
              <a:ext cx="24422" cy="48528"/>
            </a:xfrm>
            <a:custGeom>
              <a:avLst/>
              <a:gdLst/>
              <a:ahLst/>
              <a:cxnLst/>
              <a:rect l="l" t="t" r="r" b="b"/>
              <a:pathLst>
                <a:path w="930" h="1848" extrusionOk="0">
                  <a:moveTo>
                    <a:pt x="125" y="1"/>
                  </a:moveTo>
                  <a:cubicBezTo>
                    <a:pt x="39" y="115"/>
                    <a:pt x="1" y="249"/>
                    <a:pt x="1" y="393"/>
                  </a:cubicBezTo>
                  <a:lnTo>
                    <a:pt x="1" y="1618"/>
                  </a:lnTo>
                  <a:cubicBezTo>
                    <a:pt x="1" y="1742"/>
                    <a:pt x="106" y="1848"/>
                    <a:pt x="230" y="1848"/>
                  </a:cubicBezTo>
                  <a:lnTo>
                    <a:pt x="919" y="1848"/>
                  </a:lnTo>
                  <a:lnTo>
                    <a:pt x="919" y="1082"/>
                  </a:lnTo>
                  <a:lnTo>
                    <a:pt x="929" y="1092"/>
                  </a:lnTo>
                  <a:cubicBezTo>
                    <a:pt x="929" y="900"/>
                    <a:pt x="852" y="728"/>
                    <a:pt x="718" y="594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14152;p139">
              <a:extLst>
                <a:ext uri="{FF2B5EF4-FFF2-40B4-BE49-F238E27FC236}">
                  <a16:creationId xmlns:a16="http://schemas.microsoft.com/office/drawing/2014/main" id="{11154BEB-B83A-FF6C-B853-884701336A12}"/>
                </a:ext>
              </a:extLst>
            </p:cNvPr>
            <p:cNvSpPr/>
            <p:nvPr/>
          </p:nvSpPr>
          <p:spPr>
            <a:xfrm>
              <a:off x="6990587" y="1825898"/>
              <a:ext cx="24396" cy="48528"/>
            </a:xfrm>
            <a:custGeom>
              <a:avLst/>
              <a:gdLst/>
              <a:ahLst/>
              <a:cxnLst/>
              <a:rect l="l" t="t" r="r" b="b"/>
              <a:pathLst>
                <a:path w="929" h="1848" extrusionOk="0">
                  <a:moveTo>
                    <a:pt x="804" y="1"/>
                  </a:moveTo>
                  <a:lnTo>
                    <a:pt x="211" y="594"/>
                  </a:lnTo>
                  <a:cubicBezTo>
                    <a:pt x="77" y="728"/>
                    <a:pt x="0" y="900"/>
                    <a:pt x="10" y="1092"/>
                  </a:cubicBezTo>
                  <a:lnTo>
                    <a:pt x="10" y="1848"/>
                  </a:lnTo>
                  <a:lnTo>
                    <a:pt x="699" y="1848"/>
                  </a:lnTo>
                  <a:cubicBezTo>
                    <a:pt x="823" y="1848"/>
                    <a:pt x="929" y="1742"/>
                    <a:pt x="929" y="1618"/>
                  </a:cubicBezTo>
                  <a:lnTo>
                    <a:pt x="929" y="393"/>
                  </a:lnTo>
                  <a:cubicBezTo>
                    <a:pt x="929" y="249"/>
                    <a:pt x="890" y="115"/>
                    <a:pt x="80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6" name="Google Shape;15113;p139">
            <a:extLst>
              <a:ext uri="{FF2B5EF4-FFF2-40B4-BE49-F238E27FC236}">
                <a16:creationId xmlns:a16="http://schemas.microsoft.com/office/drawing/2014/main" id="{376A97A1-5248-184D-CC1F-DBA13FDA1A16}"/>
              </a:ext>
            </a:extLst>
          </p:cNvPr>
          <p:cNvGrpSpPr/>
          <p:nvPr/>
        </p:nvGrpSpPr>
        <p:grpSpPr>
          <a:xfrm>
            <a:off x="2959105" y="3044318"/>
            <a:ext cx="201609" cy="297300"/>
            <a:chOff x="7133336" y="4291056"/>
            <a:chExt cx="232979" cy="343560"/>
          </a:xfrm>
        </p:grpSpPr>
        <p:sp>
          <p:nvSpPr>
            <p:cNvPr id="5947" name="Google Shape;15114;p139">
              <a:extLst>
                <a:ext uri="{FF2B5EF4-FFF2-40B4-BE49-F238E27FC236}">
                  <a16:creationId xmlns:a16="http://schemas.microsoft.com/office/drawing/2014/main" id="{3F17C202-59E1-93BB-034F-5D64FCF26871}"/>
                </a:ext>
              </a:extLst>
            </p:cNvPr>
            <p:cNvSpPr/>
            <p:nvPr/>
          </p:nvSpPr>
          <p:spPr>
            <a:xfrm>
              <a:off x="7224800" y="4396358"/>
              <a:ext cx="49789" cy="50025"/>
            </a:xfrm>
            <a:custGeom>
              <a:avLst/>
              <a:gdLst/>
              <a:ahLst/>
              <a:cxnLst/>
              <a:rect l="l" t="t" r="r" b="b"/>
              <a:pathLst>
                <a:path w="1896" h="1905" extrusionOk="0">
                  <a:moveTo>
                    <a:pt x="1" y="0"/>
                  </a:moveTo>
                  <a:lnTo>
                    <a:pt x="1" y="1905"/>
                  </a:lnTo>
                  <a:lnTo>
                    <a:pt x="1896" y="1905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15115;p139">
              <a:extLst>
                <a:ext uri="{FF2B5EF4-FFF2-40B4-BE49-F238E27FC236}">
                  <a16:creationId xmlns:a16="http://schemas.microsoft.com/office/drawing/2014/main" id="{FF591A1E-1184-8912-F2D0-618F243D0C64}"/>
                </a:ext>
              </a:extLst>
            </p:cNvPr>
            <p:cNvSpPr/>
            <p:nvPr/>
          </p:nvSpPr>
          <p:spPr>
            <a:xfrm>
              <a:off x="7224800" y="4396358"/>
              <a:ext cx="50052" cy="27652"/>
            </a:xfrm>
            <a:custGeom>
              <a:avLst/>
              <a:gdLst/>
              <a:ahLst/>
              <a:cxnLst/>
              <a:rect l="l" t="t" r="r" b="b"/>
              <a:pathLst>
                <a:path w="1906" h="1053" extrusionOk="0">
                  <a:moveTo>
                    <a:pt x="1" y="0"/>
                  </a:moveTo>
                  <a:lnTo>
                    <a:pt x="1" y="881"/>
                  </a:lnTo>
                  <a:cubicBezTo>
                    <a:pt x="307" y="995"/>
                    <a:pt x="630" y="1053"/>
                    <a:pt x="953" y="1053"/>
                  </a:cubicBezTo>
                  <a:cubicBezTo>
                    <a:pt x="1276" y="1053"/>
                    <a:pt x="1599" y="995"/>
                    <a:pt x="1905" y="881"/>
                  </a:cubicBezTo>
                  <a:lnTo>
                    <a:pt x="1905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15116;p139">
              <a:extLst>
                <a:ext uri="{FF2B5EF4-FFF2-40B4-BE49-F238E27FC236}">
                  <a16:creationId xmlns:a16="http://schemas.microsoft.com/office/drawing/2014/main" id="{14C83FED-1025-D7C9-DC13-68276C305531}"/>
                </a:ext>
              </a:extLst>
            </p:cNvPr>
            <p:cNvSpPr/>
            <p:nvPr/>
          </p:nvSpPr>
          <p:spPr>
            <a:xfrm>
              <a:off x="7199932" y="4291056"/>
              <a:ext cx="99788" cy="77414"/>
            </a:xfrm>
            <a:custGeom>
              <a:avLst/>
              <a:gdLst/>
              <a:ahLst/>
              <a:cxnLst/>
              <a:rect l="l" t="t" r="r" b="b"/>
              <a:pathLst>
                <a:path w="3800" h="2948" extrusionOk="0">
                  <a:moveTo>
                    <a:pt x="1246" y="0"/>
                  </a:moveTo>
                  <a:cubicBezTo>
                    <a:pt x="556" y="0"/>
                    <a:pt x="0" y="571"/>
                    <a:pt x="0" y="1264"/>
                  </a:cubicBezTo>
                  <a:lnTo>
                    <a:pt x="0" y="1828"/>
                  </a:lnTo>
                  <a:cubicBezTo>
                    <a:pt x="0" y="2010"/>
                    <a:pt x="29" y="2192"/>
                    <a:pt x="86" y="2364"/>
                  </a:cubicBezTo>
                  <a:lnTo>
                    <a:pt x="173" y="2642"/>
                  </a:lnTo>
                  <a:cubicBezTo>
                    <a:pt x="192" y="2699"/>
                    <a:pt x="211" y="2776"/>
                    <a:pt x="211" y="2843"/>
                  </a:cubicBezTo>
                  <a:lnTo>
                    <a:pt x="211" y="2948"/>
                  </a:lnTo>
                  <a:lnTo>
                    <a:pt x="3589" y="2948"/>
                  </a:lnTo>
                  <a:lnTo>
                    <a:pt x="3589" y="2843"/>
                  </a:lnTo>
                  <a:cubicBezTo>
                    <a:pt x="3589" y="2776"/>
                    <a:pt x="3599" y="2699"/>
                    <a:pt x="3618" y="2642"/>
                  </a:cubicBezTo>
                  <a:lnTo>
                    <a:pt x="3714" y="2364"/>
                  </a:lnTo>
                  <a:cubicBezTo>
                    <a:pt x="3771" y="2192"/>
                    <a:pt x="3800" y="2010"/>
                    <a:pt x="3800" y="1828"/>
                  </a:cubicBezTo>
                  <a:lnTo>
                    <a:pt x="3800" y="421"/>
                  </a:lnTo>
                  <a:cubicBezTo>
                    <a:pt x="3800" y="192"/>
                    <a:pt x="3608" y="0"/>
                    <a:pt x="3369" y="0"/>
                  </a:cubicBezTo>
                  <a:lnTo>
                    <a:pt x="1264" y="0"/>
                  </a:lnTo>
                  <a:cubicBezTo>
                    <a:pt x="1258" y="0"/>
                    <a:pt x="1252" y="0"/>
                    <a:pt x="12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15117;p139">
              <a:extLst>
                <a:ext uri="{FF2B5EF4-FFF2-40B4-BE49-F238E27FC236}">
                  <a16:creationId xmlns:a16="http://schemas.microsoft.com/office/drawing/2014/main" id="{98DCBB8F-978D-21EC-78F4-E861700ED63C}"/>
                </a:ext>
              </a:extLst>
            </p:cNvPr>
            <p:cNvSpPr/>
            <p:nvPr/>
          </p:nvSpPr>
          <p:spPr>
            <a:xfrm>
              <a:off x="7199932" y="4291056"/>
              <a:ext cx="41990" cy="77414"/>
            </a:xfrm>
            <a:custGeom>
              <a:avLst/>
              <a:gdLst/>
              <a:ahLst/>
              <a:cxnLst/>
              <a:rect l="l" t="t" r="r" b="b"/>
              <a:pathLst>
                <a:path w="1599" h="2948" extrusionOk="0">
                  <a:moveTo>
                    <a:pt x="1246" y="0"/>
                  </a:moveTo>
                  <a:cubicBezTo>
                    <a:pt x="556" y="0"/>
                    <a:pt x="0" y="571"/>
                    <a:pt x="0" y="1264"/>
                  </a:cubicBezTo>
                  <a:lnTo>
                    <a:pt x="0" y="1828"/>
                  </a:lnTo>
                  <a:cubicBezTo>
                    <a:pt x="0" y="2010"/>
                    <a:pt x="29" y="2192"/>
                    <a:pt x="86" y="2364"/>
                  </a:cubicBezTo>
                  <a:lnTo>
                    <a:pt x="173" y="2642"/>
                  </a:lnTo>
                  <a:cubicBezTo>
                    <a:pt x="192" y="2699"/>
                    <a:pt x="211" y="2776"/>
                    <a:pt x="211" y="2843"/>
                  </a:cubicBezTo>
                  <a:lnTo>
                    <a:pt x="211" y="2948"/>
                  </a:lnTo>
                  <a:lnTo>
                    <a:pt x="1474" y="2948"/>
                  </a:lnTo>
                  <a:lnTo>
                    <a:pt x="1474" y="1474"/>
                  </a:lnTo>
                  <a:cubicBezTo>
                    <a:pt x="1101" y="1474"/>
                    <a:pt x="795" y="1168"/>
                    <a:pt x="795" y="795"/>
                  </a:cubicBezTo>
                  <a:cubicBezTo>
                    <a:pt x="795" y="354"/>
                    <a:pt x="1158" y="0"/>
                    <a:pt x="1599" y="0"/>
                  </a:cubicBezTo>
                  <a:lnTo>
                    <a:pt x="1264" y="0"/>
                  </a:lnTo>
                  <a:cubicBezTo>
                    <a:pt x="1258" y="0"/>
                    <a:pt x="1252" y="0"/>
                    <a:pt x="12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15118;p139">
              <a:extLst>
                <a:ext uri="{FF2B5EF4-FFF2-40B4-BE49-F238E27FC236}">
                  <a16:creationId xmlns:a16="http://schemas.microsoft.com/office/drawing/2014/main" id="{8F29CD38-9405-2006-5D6B-FA88D11A6FD4}"/>
                </a:ext>
              </a:extLst>
            </p:cNvPr>
            <p:cNvSpPr/>
            <p:nvPr/>
          </p:nvSpPr>
          <p:spPr>
            <a:xfrm>
              <a:off x="7172043" y="4429525"/>
              <a:ext cx="155065" cy="72162"/>
            </a:xfrm>
            <a:custGeom>
              <a:avLst/>
              <a:gdLst/>
              <a:ahLst/>
              <a:cxnLst/>
              <a:rect l="l" t="t" r="r" b="b"/>
              <a:pathLst>
                <a:path w="5905" h="2748" extrusionOk="0">
                  <a:moveTo>
                    <a:pt x="2115" y="0"/>
                  </a:moveTo>
                  <a:lnTo>
                    <a:pt x="603" y="450"/>
                  </a:lnTo>
                  <a:cubicBezTo>
                    <a:pt x="249" y="565"/>
                    <a:pt x="0" y="890"/>
                    <a:pt x="0" y="1264"/>
                  </a:cubicBezTo>
                  <a:lnTo>
                    <a:pt x="0" y="2537"/>
                  </a:lnTo>
                  <a:cubicBezTo>
                    <a:pt x="0" y="2651"/>
                    <a:pt x="96" y="2738"/>
                    <a:pt x="211" y="2747"/>
                  </a:cubicBezTo>
                  <a:lnTo>
                    <a:pt x="5694" y="2747"/>
                  </a:lnTo>
                  <a:cubicBezTo>
                    <a:pt x="5819" y="2747"/>
                    <a:pt x="5905" y="2651"/>
                    <a:pt x="5905" y="2537"/>
                  </a:cubicBezTo>
                  <a:lnTo>
                    <a:pt x="5905" y="1264"/>
                  </a:lnTo>
                  <a:cubicBezTo>
                    <a:pt x="5905" y="890"/>
                    <a:pt x="5666" y="565"/>
                    <a:pt x="5312" y="450"/>
                  </a:cubicBezTo>
                  <a:lnTo>
                    <a:pt x="3799" y="0"/>
                  </a:lnTo>
                  <a:lnTo>
                    <a:pt x="2957" y="651"/>
                  </a:lnTo>
                  <a:lnTo>
                    <a:pt x="2115" y="0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15119;p139">
              <a:extLst>
                <a:ext uri="{FF2B5EF4-FFF2-40B4-BE49-F238E27FC236}">
                  <a16:creationId xmlns:a16="http://schemas.microsoft.com/office/drawing/2014/main" id="{8BA9C160-D2CA-48F7-14AC-733F7FF24A34}"/>
                </a:ext>
              </a:extLst>
            </p:cNvPr>
            <p:cNvSpPr/>
            <p:nvPr/>
          </p:nvSpPr>
          <p:spPr>
            <a:xfrm>
              <a:off x="7241396" y="4451636"/>
              <a:ext cx="16623" cy="50052"/>
            </a:xfrm>
            <a:custGeom>
              <a:avLst/>
              <a:gdLst/>
              <a:ahLst/>
              <a:cxnLst/>
              <a:rect l="l" t="t" r="r" b="b"/>
              <a:pathLst>
                <a:path w="633" h="1906" extrusionOk="0">
                  <a:moveTo>
                    <a:pt x="163" y="1"/>
                  </a:moveTo>
                  <a:lnTo>
                    <a:pt x="0" y="1905"/>
                  </a:lnTo>
                  <a:lnTo>
                    <a:pt x="632" y="1905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15120;p139">
              <a:extLst>
                <a:ext uri="{FF2B5EF4-FFF2-40B4-BE49-F238E27FC236}">
                  <a16:creationId xmlns:a16="http://schemas.microsoft.com/office/drawing/2014/main" id="{5569A241-23D9-F2AE-ED2E-969CFB63D669}"/>
                </a:ext>
              </a:extLst>
            </p:cNvPr>
            <p:cNvSpPr/>
            <p:nvPr/>
          </p:nvSpPr>
          <p:spPr>
            <a:xfrm>
              <a:off x="7172043" y="4450139"/>
              <a:ext cx="27914" cy="51548"/>
            </a:xfrm>
            <a:custGeom>
              <a:avLst/>
              <a:gdLst/>
              <a:ahLst/>
              <a:cxnLst/>
              <a:rect l="l" t="t" r="r" b="b"/>
              <a:pathLst>
                <a:path w="1063" h="1963" extrusionOk="0">
                  <a:moveTo>
                    <a:pt x="153" y="0"/>
                  </a:moveTo>
                  <a:cubicBezTo>
                    <a:pt x="57" y="144"/>
                    <a:pt x="0" y="306"/>
                    <a:pt x="0" y="479"/>
                  </a:cubicBezTo>
                  <a:lnTo>
                    <a:pt x="0" y="1752"/>
                  </a:lnTo>
                  <a:cubicBezTo>
                    <a:pt x="0" y="1866"/>
                    <a:pt x="96" y="1962"/>
                    <a:pt x="211" y="1962"/>
                  </a:cubicBezTo>
                  <a:lnTo>
                    <a:pt x="1062" y="1962"/>
                  </a:lnTo>
                  <a:lnTo>
                    <a:pt x="1062" y="1168"/>
                  </a:lnTo>
                  <a:cubicBezTo>
                    <a:pt x="1062" y="996"/>
                    <a:pt x="995" y="842"/>
                    <a:pt x="871" y="71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15121;p139">
              <a:extLst>
                <a:ext uri="{FF2B5EF4-FFF2-40B4-BE49-F238E27FC236}">
                  <a16:creationId xmlns:a16="http://schemas.microsoft.com/office/drawing/2014/main" id="{D7B1E28D-6C4E-5D25-F3ED-251428258CD7}"/>
                </a:ext>
              </a:extLst>
            </p:cNvPr>
            <p:cNvSpPr/>
            <p:nvPr/>
          </p:nvSpPr>
          <p:spPr>
            <a:xfrm>
              <a:off x="7299693" y="4450139"/>
              <a:ext cx="27678" cy="51548"/>
            </a:xfrm>
            <a:custGeom>
              <a:avLst/>
              <a:gdLst/>
              <a:ahLst/>
              <a:cxnLst/>
              <a:rect l="l" t="t" r="r" b="b"/>
              <a:pathLst>
                <a:path w="1054" h="1963" extrusionOk="0">
                  <a:moveTo>
                    <a:pt x="900" y="0"/>
                  </a:moveTo>
                  <a:lnTo>
                    <a:pt x="183" y="718"/>
                  </a:lnTo>
                  <a:cubicBezTo>
                    <a:pt x="68" y="842"/>
                    <a:pt x="1" y="996"/>
                    <a:pt x="1" y="1168"/>
                  </a:cubicBezTo>
                  <a:lnTo>
                    <a:pt x="1" y="1962"/>
                  </a:lnTo>
                  <a:lnTo>
                    <a:pt x="843" y="1962"/>
                  </a:lnTo>
                  <a:cubicBezTo>
                    <a:pt x="958" y="1962"/>
                    <a:pt x="1053" y="1866"/>
                    <a:pt x="1053" y="1752"/>
                  </a:cubicBezTo>
                  <a:lnTo>
                    <a:pt x="1053" y="479"/>
                  </a:lnTo>
                  <a:cubicBezTo>
                    <a:pt x="1053" y="306"/>
                    <a:pt x="1006" y="144"/>
                    <a:pt x="900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15122;p139">
              <a:extLst>
                <a:ext uri="{FF2B5EF4-FFF2-40B4-BE49-F238E27FC236}">
                  <a16:creationId xmlns:a16="http://schemas.microsoft.com/office/drawing/2014/main" id="{4FA55CE2-1242-FAE8-7040-AF0E4DF345A3}"/>
                </a:ext>
              </a:extLst>
            </p:cNvPr>
            <p:cNvSpPr/>
            <p:nvPr/>
          </p:nvSpPr>
          <p:spPr>
            <a:xfrm>
              <a:off x="7241396" y="4446620"/>
              <a:ext cx="16623" cy="13340"/>
            </a:xfrm>
            <a:custGeom>
              <a:avLst/>
              <a:gdLst/>
              <a:ahLst/>
              <a:cxnLst/>
              <a:rect l="l" t="t" r="r" b="b"/>
              <a:pathLst>
                <a:path w="633" h="508" extrusionOk="0">
                  <a:moveTo>
                    <a:pt x="0" y="0"/>
                  </a:moveTo>
                  <a:lnTo>
                    <a:pt x="0" y="383"/>
                  </a:lnTo>
                  <a:cubicBezTo>
                    <a:pt x="0" y="450"/>
                    <a:pt x="58" y="507"/>
                    <a:pt x="125" y="507"/>
                  </a:cubicBezTo>
                  <a:lnTo>
                    <a:pt x="508" y="507"/>
                  </a:lnTo>
                  <a:cubicBezTo>
                    <a:pt x="575" y="507"/>
                    <a:pt x="632" y="460"/>
                    <a:pt x="632" y="393"/>
                  </a:cubicBezTo>
                  <a:lnTo>
                    <a:pt x="632" y="0"/>
                  </a:ln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15123;p139">
              <a:extLst>
                <a:ext uri="{FF2B5EF4-FFF2-40B4-BE49-F238E27FC236}">
                  <a16:creationId xmlns:a16="http://schemas.microsoft.com/office/drawing/2014/main" id="{5E8AB69C-7F8F-4CEE-74CB-961618AF380D}"/>
                </a:ext>
              </a:extLst>
            </p:cNvPr>
            <p:cNvSpPr/>
            <p:nvPr/>
          </p:nvSpPr>
          <p:spPr>
            <a:xfrm>
              <a:off x="7215267" y="4424115"/>
              <a:ext cx="34453" cy="31013"/>
            </a:xfrm>
            <a:custGeom>
              <a:avLst/>
              <a:gdLst/>
              <a:ahLst/>
              <a:cxnLst/>
              <a:rect l="l" t="t" r="r" b="b"/>
              <a:pathLst>
                <a:path w="1312" h="1181" extrusionOk="0">
                  <a:moveTo>
                    <a:pt x="328" y="0"/>
                  </a:moveTo>
                  <a:cubicBezTo>
                    <a:pt x="286" y="0"/>
                    <a:pt x="246" y="17"/>
                    <a:pt x="220" y="53"/>
                  </a:cubicBezTo>
                  <a:lnTo>
                    <a:pt x="0" y="350"/>
                  </a:lnTo>
                  <a:lnTo>
                    <a:pt x="507" y="1077"/>
                  </a:lnTo>
                  <a:cubicBezTo>
                    <a:pt x="556" y="1144"/>
                    <a:pt x="628" y="1180"/>
                    <a:pt x="701" y="1180"/>
                  </a:cubicBezTo>
                  <a:cubicBezTo>
                    <a:pt x="743" y="1180"/>
                    <a:pt x="785" y="1169"/>
                    <a:pt x="823" y="1144"/>
                  </a:cubicBezTo>
                  <a:lnTo>
                    <a:pt x="1311" y="848"/>
                  </a:lnTo>
                  <a:lnTo>
                    <a:pt x="431" y="34"/>
                  </a:lnTo>
                  <a:cubicBezTo>
                    <a:pt x="400" y="12"/>
                    <a:pt x="363" y="0"/>
                    <a:pt x="328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15124;p139">
              <a:extLst>
                <a:ext uri="{FF2B5EF4-FFF2-40B4-BE49-F238E27FC236}">
                  <a16:creationId xmlns:a16="http://schemas.microsoft.com/office/drawing/2014/main" id="{2B4A0E61-8075-736C-5AEB-3A32BA3B931E}"/>
                </a:ext>
              </a:extLst>
            </p:cNvPr>
            <p:cNvSpPr/>
            <p:nvPr/>
          </p:nvSpPr>
          <p:spPr>
            <a:xfrm>
              <a:off x="7249694" y="4424246"/>
              <a:ext cx="34453" cy="30882"/>
            </a:xfrm>
            <a:custGeom>
              <a:avLst/>
              <a:gdLst/>
              <a:ahLst/>
              <a:cxnLst/>
              <a:rect l="l" t="t" r="r" b="b"/>
              <a:pathLst>
                <a:path w="1312" h="1176" extrusionOk="0">
                  <a:moveTo>
                    <a:pt x="986" y="0"/>
                  </a:moveTo>
                  <a:cubicBezTo>
                    <a:pt x="951" y="0"/>
                    <a:pt x="917" y="12"/>
                    <a:pt x="890" y="39"/>
                  </a:cubicBezTo>
                  <a:lnTo>
                    <a:pt x="0" y="852"/>
                  </a:lnTo>
                  <a:lnTo>
                    <a:pt x="488" y="1139"/>
                  </a:lnTo>
                  <a:cubicBezTo>
                    <a:pt x="527" y="1164"/>
                    <a:pt x="570" y="1175"/>
                    <a:pt x="613" y="1175"/>
                  </a:cubicBezTo>
                  <a:cubicBezTo>
                    <a:pt x="689" y="1175"/>
                    <a:pt x="765" y="1139"/>
                    <a:pt x="814" y="1072"/>
                  </a:cubicBezTo>
                  <a:lnTo>
                    <a:pt x="1311" y="345"/>
                  </a:lnTo>
                  <a:lnTo>
                    <a:pt x="1101" y="48"/>
                  </a:lnTo>
                  <a:cubicBezTo>
                    <a:pt x="1070" y="17"/>
                    <a:pt x="1027" y="0"/>
                    <a:pt x="986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15125;p139">
              <a:extLst>
                <a:ext uri="{FF2B5EF4-FFF2-40B4-BE49-F238E27FC236}">
                  <a16:creationId xmlns:a16="http://schemas.microsoft.com/office/drawing/2014/main" id="{2054D289-7C5E-A7B9-1A95-AFD41478A8C6}"/>
                </a:ext>
              </a:extLst>
            </p:cNvPr>
            <p:cNvSpPr/>
            <p:nvPr/>
          </p:nvSpPr>
          <p:spPr>
            <a:xfrm>
              <a:off x="7205210" y="4329658"/>
              <a:ext cx="88733" cy="83349"/>
            </a:xfrm>
            <a:custGeom>
              <a:avLst/>
              <a:gdLst/>
              <a:ahLst/>
              <a:cxnLst/>
              <a:rect l="l" t="t" r="r" b="b"/>
              <a:pathLst>
                <a:path w="3379" h="3174" extrusionOk="0">
                  <a:moveTo>
                    <a:pt x="1297" y="1"/>
                  </a:moveTo>
                  <a:cubicBezTo>
                    <a:pt x="1002" y="1"/>
                    <a:pt x="751" y="38"/>
                    <a:pt x="594" y="71"/>
                  </a:cubicBezTo>
                  <a:cubicBezTo>
                    <a:pt x="498" y="90"/>
                    <a:pt x="431" y="176"/>
                    <a:pt x="431" y="282"/>
                  </a:cubicBezTo>
                  <a:lnTo>
                    <a:pt x="431" y="932"/>
                  </a:lnTo>
                  <a:cubicBezTo>
                    <a:pt x="431" y="1009"/>
                    <a:pt x="383" y="1085"/>
                    <a:pt x="307" y="1114"/>
                  </a:cubicBezTo>
                  <a:lnTo>
                    <a:pt x="125" y="1210"/>
                  </a:lnTo>
                  <a:cubicBezTo>
                    <a:pt x="48" y="1248"/>
                    <a:pt x="0" y="1315"/>
                    <a:pt x="0" y="1401"/>
                  </a:cubicBezTo>
                  <a:lnTo>
                    <a:pt x="0" y="1420"/>
                  </a:lnTo>
                  <a:cubicBezTo>
                    <a:pt x="0" y="2320"/>
                    <a:pt x="728" y="3134"/>
                    <a:pt x="1627" y="3172"/>
                  </a:cubicBezTo>
                  <a:cubicBezTo>
                    <a:pt x="1650" y="3173"/>
                    <a:pt x="1673" y="3173"/>
                    <a:pt x="1695" y="3173"/>
                  </a:cubicBezTo>
                  <a:cubicBezTo>
                    <a:pt x="2622" y="3173"/>
                    <a:pt x="3379" y="2412"/>
                    <a:pt x="3379" y="1478"/>
                  </a:cubicBezTo>
                  <a:lnTo>
                    <a:pt x="3379" y="1401"/>
                  </a:lnTo>
                  <a:cubicBezTo>
                    <a:pt x="3379" y="1315"/>
                    <a:pt x="3331" y="1248"/>
                    <a:pt x="3264" y="1210"/>
                  </a:cubicBezTo>
                  <a:lnTo>
                    <a:pt x="3072" y="1114"/>
                  </a:lnTo>
                  <a:cubicBezTo>
                    <a:pt x="2996" y="1085"/>
                    <a:pt x="2948" y="1009"/>
                    <a:pt x="2948" y="932"/>
                  </a:cubicBezTo>
                  <a:lnTo>
                    <a:pt x="2948" y="655"/>
                  </a:lnTo>
                  <a:cubicBezTo>
                    <a:pt x="2958" y="588"/>
                    <a:pt x="2929" y="511"/>
                    <a:pt x="2881" y="463"/>
                  </a:cubicBezTo>
                  <a:cubicBezTo>
                    <a:pt x="2367" y="97"/>
                    <a:pt x="1773" y="1"/>
                    <a:pt x="12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15126;p139">
              <a:extLst>
                <a:ext uri="{FF2B5EF4-FFF2-40B4-BE49-F238E27FC236}">
                  <a16:creationId xmlns:a16="http://schemas.microsoft.com/office/drawing/2014/main" id="{37D65137-A7AD-43D0-1D5A-B6035FC27CAB}"/>
                </a:ext>
              </a:extLst>
            </p:cNvPr>
            <p:cNvSpPr/>
            <p:nvPr/>
          </p:nvSpPr>
          <p:spPr>
            <a:xfrm>
              <a:off x="7205210" y="4329789"/>
              <a:ext cx="77940" cy="82430"/>
            </a:xfrm>
            <a:custGeom>
              <a:avLst/>
              <a:gdLst/>
              <a:ahLst/>
              <a:cxnLst/>
              <a:rect l="l" t="t" r="r" b="b"/>
              <a:pathLst>
                <a:path w="2968" h="3139" extrusionOk="0">
                  <a:moveTo>
                    <a:pt x="1310" y="1"/>
                  </a:moveTo>
                  <a:cubicBezTo>
                    <a:pt x="1139" y="1"/>
                    <a:pt x="984" y="13"/>
                    <a:pt x="852" y="28"/>
                  </a:cubicBezTo>
                  <a:cubicBezTo>
                    <a:pt x="756" y="37"/>
                    <a:pt x="670" y="56"/>
                    <a:pt x="603" y="66"/>
                  </a:cubicBezTo>
                  <a:cubicBezTo>
                    <a:pt x="498" y="85"/>
                    <a:pt x="431" y="171"/>
                    <a:pt x="431" y="277"/>
                  </a:cubicBezTo>
                  <a:lnTo>
                    <a:pt x="431" y="927"/>
                  </a:lnTo>
                  <a:cubicBezTo>
                    <a:pt x="431" y="1004"/>
                    <a:pt x="383" y="1080"/>
                    <a:pt x="307" y="1109"/>
                  </a:cubicBezTo>
                  <a:lnTo>
                    <a:pt x="125" y="1205"/>
                  </a:lnTo>
                  <a:cubicBezTo>
                    <a:pt x="48" y="1243"/>
                    <a:pt x="0" y="1310"/>
                    <a:pt x="0" y="1396"/>
                  </a:cubicBezTo>
                  <a:lnTo>
                    <a:pt x="0" y="1415"/>
                  </a:lnTo>
                  <a:cubicBezTo>
                    <a:pt x="10" y="2238"/>
                    <a:pt x="584" y="2956"/>
                    <a:pt x="1388" y="3138"/>
                  </a:cubicBezTo>
                  <a:cubicBezTo>
                    <a:pt x="1043" y="2813"/>
                    <a:pt x="852" y="2372"/>
                    <a:pt x="852" y="1904"/>
                  </a:cubicBezTo>
                  <a:lnTo>
                    <a:pt x="852" y="726"/>
                  </a:lnTo>
                  <a:cubicBezTo>
                    <a:pt x="852" y="545"/>
                    <a:pt x="996" y="391"/>
                    <a:pt x="1177" y="391"/>
                  </a:cubicBezTo>
                  <a:cubicBezTo>
                    <a:pt x="1229" y="390"/>
                    <a:pt x="1282" y="390"/>
                    <a:pt x="1338" y="390"/>
                  </a:cubicBezTo>
                  <a:cubicBezTo>
                    <a:pt x="1835" y="390"/>
                    <a:pt x="2494" y="436"/>
                    <a:pt x="2967" y="659"/>
                  </a:cubicBezTo>
                  <a:cubicBezTo>
                    <a:pt x="2967" y="583"/>
                    <a:pt x="2938" y="506"/>
                    <a:pt x="2881" y="458"/>
                  </a:cubicBezTo>
                  <a:cubicBezTo>
                    <a:pt x="2374" y="92"/>
                    <a:pt x="1784" y="1"/>
                    <a:pt x="1310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15127;p139">
              <a:extLst>
                <a:ext uri="{FF2B5EF4-FFF2-40B4-BE49-F238E27FC236}">
                  <a16:creationId xmlns:a16="http://schemas.microsoft.com/office/drawing/2014/main" id="{359F2535-14F5-62AC-6DE9-B4C39FED667B}"/>
                </a:ext>
              </a:extLst>
            </p:cNvPr>
            <p:cNvSpPr/>
            <p:nvPr/>
          </p:nvSpPr>
          <p:spPr>
            <a:xfrm>
              <a:off x="7238639" y="4612478"/>
              <a:ext cx="22137" cy="22137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1" y="1"/>
                  </a:moveTo>
                  <a:cubicBezTo>
                    <a:pt x="192" y="1"/>
                    <a:pt x="0" y="192"/>
                    <a:pt x="0" y="422"/>
                  </a:cubicBezTo>
                  <a:cubicBezTo>
                    <a:pt x="0" y="651"/>
                    <a:pt x="192" y="843"/>
                    <a:pt x="421" y="843"/>
                  </a:cubicBezTo>
                  <a:cubicBezTo>
                    <a:pt x="661" y="843"/>
                    <a:pt x="842" y="651"/>
                    <a:pt x="842" y="422"/>
                  </a:cubicBezTo>
                  <a:cubicBezTo>
                    <a:pt x="842" y="192"/>
                    <a:pt x="661" y="1"/>
                    <a:pt x="4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15128;p139">
              <a:extLst>
                <a:ext uri="{FF2B5EF4-FFF2-40B4-BE49-F238E27FC236}">
                  <a16:creationId xmlns:a16="http://schemas.microsoft.com/office/drawing/2014/main" id="{635F76DE-8E3A-E560-11C5-DBD1403972F9}"/>
                </a:ext>
              </a:extLst>
            </p:cNvPr>
            <p:cNvSpPr/>
            <p:nvPr/>
          </p:nvSpPr>
          <p:spPr>
            <a:xfrm>
              <a:off x="7133336" y="4612478"/>
              <a:ext cx="22137" cy="22137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1" y="1"/>
                  </a:moveTo>
                  <a:cubicBezTo>
                    <a:pt x="192" y="1"/>
                    <a:pt x="0" y="192"/>
                    <a:pt x="0" y="422"/>
                  </a:cubicBezTo>
                  <a:cubicBezTo>
                    <a:pt x="0" y="651"/>
                    <a:pt x="192" y="843"/>
                    <a:pt x="421" y="843"/>
                  </a:cubicBezTo>
                  <a:cubicBezTo>
                    <a:pt x="651" y="843"/>
                    <a:pt x="842" y="651"/>
                    <a:pt x="842" y="422"/>
                  </a:cubicBezTo>
                  <a:cubicBezTo>
                    <a:pt x="842" y="192"/>
                    <a:pt x="651" y="1"/>
                    <a:pt x="421" y="1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15129;p139">
              <a:extLst>
                <a:ext uri="{FF2B5EF4-FFF2-40B4-BE49-F238E27FC236}">
                  <a16:creationId xmlns:a16="http://schemas.microsoft.com/office/drawing/2014/main" id="{4DCCF6A4-CF64-0C17-28F0-61492C9F631F}"/>
                </a:ext>
              </a:extLst>
            </p:cNvPr>
            <p:cNvSpPr/>
            <p:nvPr/>
          </p:nvSpPr>
          <p:spPr>
            <a:xfrm>
              <a:off x="7343941" y="4612478"/>
              <a:ext cx="22374" cy="22137"/>
            </a:xfrm>
            <a:custGeom>
              <a:avLst/>
              <a:gdLst/>
              <a:ahLst/>
              <a:cxnLst/>
              <a:rect l="l" t="t" r="r" b="b"/>
              <a:pathLst>
                <a:path w="852" h="843" extrusionOk="0">
                  <a:moveTo>
                    <a:pt x="421" y="1"/>
                  </a:moveTo>
                  <a:cubicBezTo>
                    <a:pt x="192" y="1"/>
                    <a:pt x="0" y="192"/>
                    <a:pt x="0" y="422"/>
                  </a:cubicBezTo>
                  <a:cubicBezTo>
                    <a:pt x="0" y="651"/>
                    <a:pt x="192" y="843"/>
                    <a:pt x="421" y="843"/>
                  </a:cubicBezTo>
                  <a:cubicBezTo>
                    <a:pt x="660" y="843"/>
                    <a:pt x="852" y="651"/>
                    <a:pt x="852" y="422"/>
                  </a:cubicBezTo>
                  <a:cubicBezTo>
                    <a:pt x="852" y="192"/>
                    <a:pt x="660" y="1"/>
                    <a:pt x="421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15130;p139">
              <a:extLst>
                <a:ext uri="{FF2B5EF4-FFF2-40B4-BE49-F238E27FC236}">
                  <a16:creationId xmlns:a16="http://schemas.microsoft.com/office/drawing/2014/main" id="{DC34A7BE-A98F-98B1-A953-4FAFF4F779DC}"/>
                </a:ext>
              </a:extLst>
            </p:cNvPr>
            <p:cNvSpPr/>
            <p:nvPr/>
          </p:nvSpPr>
          <p:spPr>
            <a:xfrm>
              <a:off x="7156891" y="4529181"/>
              <a:ext cx="186105" cy="72399"/>
            </a:xfrm>
            <a:custGeom>
              <a:avLst/>
              <a:gdLst/>
              <a:ahLst/>
              <a:cxnLst/>
              <a:rect l="l" t="t" r="r" b="b"/>
              <a:pathLst>
                <a:path w="7087" h="2757" extrusionOk="0">
                  <a:moveTo>
                    <a:pt x="3544" y="0"/>
                  </a:moveTo>
                  <a:cubicBezTo>
                    <a:pt x="3439" y="0"/>
                    <a:pt x="3333" y="72"/>
                    <a:pt x="3333" y="215"/>
                  </a:cubicBezTo>
                  <a:lnTo>
                    <a:pt x="3333" y="426"/>
                  </a:lnTo>
                  <a:lnTo>
                    <a:pt x="1965" y="426"/>
                  </a:lnTo>
                  <a:cubicBezTo>
                    <a:pt x="1697" y="426"/>
                    <a:pt x="1438" y="560"/>
                    <a:pt x="1285" y="780"/>
                  </a:cubicBezTo>
                  <a:lnTo>
                    <a:pt x="118" y="2417"/>
                  </a:lnTo>
                  <a:cubicBezTo>
                    <a:pt x="1" y="2582"/>
                    <a:pt x="141" y="2757"/>
                    <a:pt x="289" y="2757"/>
                  </a:cubicBezTo>
                  <a:cubicBezTo>
                    <a:pt x="348" y="2757"/>
                    <a:pt x="407" y="2730"/>
                    <a:pt x="453" y="2665"/>
                  </a:cubicBezTo>
                  <a:lnTo>
                    <a:pt x="1620" y="1029"/>
                  </a:lnTo>
                  <a:cubicBezTo>
                    <a:pt x="1706" y="914"/>
                    <a:pt x="1831" y="847"/>
                    <a:pt x="1965" y="847"/>
                  </a:cubicBezTo>
                  <a:lnTo>
                    <a:pt x="3333" y="847"/>
                  </a:lnTo>
                  <a:lnTo>
                    <a:pt x="3333" y="2330"/>
                  </a:lnTo>
                  <a:cubicBezTo>
                    <a:pt x="3333" y="2469"/>
                    <a:pt x="3439" y="2539"/>
                    <a:pt x="3544" y="2539"/>
                  </a:cubicBezTo>
                  <a:cubicBezTo>
                    <a:pt x="3649" y="2539"/>
                    <a:pt x="3754" y="2469"/>
                    <a:pt x="3754" y="2330"/>
                  </a:cubicBezTo>
                  <a:lnTo>
                    <a:pt x="3754" y="847"/>
                  </a:lnTo>
                  <a:lnTo>
                    <a:pt x="5113" y="847"/>
                  </a:lnTo>
                  <a:cubicBezTo>
                    <a:pt x="5247" y="847"/>
                    <a:pt x="5381" y="914"/>
                    <a:pt x="5458" y="1029"/>
                  </a:cubicBezTo>
                  <a:lnTo>
                    <a:pt x="6625" y="2665"/>
                  </a:lnTo>
                  <a:cubicBezTo>
                    <a:pt x="6671" y="2730"/>
                    <a:pt x="6731" y="2757"/>
                    <a:pt x="6790" y="2757"/>
                  </a:cubicBezTo>
                  <a:cubicBezTo>
                    <a:pt x="6942" y="2757"/>
                    <a:pt x="7087" y="2582"/>
                    <a:pt x="6970" y="2417"/>
                  </a:cubicBezTo>
                  <a:lnTo>
                    <a:pt x="5802" y="780"/>
                  </a:lnTo>
                  <a:cubicBezTo>
                    <a:pt x="5649" y="560"/>
                    <a:pt x="5391" y="426"/>
                    <a:pt x="5113" y="426"/>
                  </a:cubicBezTo>
                  <a:lnTo>
                    <a:pt x="3754" y="426"/>
                  </a:lnTo>
                  <a:lnTo>
                    <a:pt x="3754" y="215"/>
                  </a:lnTo>
                  <a:cubicBezTo>
                    <a:pt x="3754" y="72"/>
                    <a:pt x="3649" y="0"/>
                    <a:pt x="354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4" name="Google Shape;15131;p139">
            <a:extLst>
              <a:ext uri="{FF2B5EF4-FFF2-40B4-BE49-F238E27FC236}">
                <a16:creationId xmlns:a16="http://schemas.microsoft.com/office/drawing/2014/main" id="{090CBEEA-F8E0-39F8-7702-D38E74DC71EE}"/>
              </a:ext>
            </a:extLst>
          </p:cNvPr>
          <p:cNvGrpSpPr/>
          <p:nvPr/>
        </p:nvGrpSpPr>
        <p:grpSpPr>
          <a:xfrm>
            <a:off x="5724536" y="3042228"/>
            <a:ext cx="215135" cy="317246"/>
            <a:chOff x="7571379" y="4291056"/>
            <a:chExt cx="232979" cy="343560"/>
          </a:xfrm>
        </p:grpSpPr>
        <p:sp>
          <p:nvSpPr>
            <p:cNvPr id="5965" name="Google Shape;15132;p139">
              <a:extLst>
                <a:ext uri="{FF2B5EF4-FFF2-40B4-BE49-F238E27FC236}">
                  <a16:creationId xmlns:a16="http://schemas.microsoft.com/office/drawing/2014/main" id="{0A7A8FBB-3255-094C-1D39-34E425364DCD}"/>
                </a:ext>
              </a:extLst>
            </p:cNvPr>
            <p:cNvSpPr/>
            <p:nvPr/>
          </p:nvSpPr>
          <p:spPr>
            <a:xfrm>
              <a:off x="7676682" y="4612478"/>
              <a:ext cx="22137" cy="22137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1" y="1"/>
                  </a:moveTo>
                  <a:cubicBezTo>
                    <a:pt x="192" y="1"/>
                    <a:pt x="0" y="192"/>
                    <a:pt x="0" y="422"/>
                  </a:cubicBezTo>
                  <a:cubicBezTo>
                    <a:pt x="0" y="651"/>
                    <a:pt x="192" y="843"/>
                    <a:pt x="421" y="843"/>
                  </a:cubicBezTo>
                  <a:cubicBezTo>
                    <a:pt x="661" y="843"/>
                    <a:pt x="842" y="651"/>
                    <a:pt x="842" y="422"/>
                  </a:cubicBezTo>
                  <a:cubicBezTo>
                    <a:pt x="842" y="192"/>
                    <a:pt x="661" y="1"/>
                    <a:pt x="4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15133;p139">
              <a:extLst>
                <a:ext uri="{FF2B5EF4-FFF2-40B4-BE49-F238E27FC236}">
                  <a16:creationId xmlns:a16="http://schemas.microsoft.com/office/drawing/2014/main" id="{6814F62E-3B51-1903-55EE-D671FD21B517}"/>
                </a:ext>
              </a:extLst>
            </p:cNvPr>
            <p:cNvSpPr/>
            <p:nvPr/>
          </p:nvSpPr>
          <p:spPr>
            <a:xfrm>
              <a:off x="7571379" y="4612478"/>
              <a:ext cx="22137" cy="22137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1" y="1"/>
                  </a:moveTo>
                  <a:cubicBezTo>
                    <a:pt x="192" y="1"/>
                    <a:pt x="0" y="192"/>
                    <a:pt x="0" y="422"/>
                  </a:cubicBezTo>
                  <a:cubicBezTo>
                    <a:pt x="0" y="651"/>
                    <a:pt x="192" y="843"/>
                    <a:pt x="421" y="843"/>
                  </a:cubicBezTo>
                  <a:cubicBezTo>
                    <a:pt x="651" y="843"/>
                    <a:pt x="842" y="651"/>
                    <a:pt x="842" y="422"/>
                  </a:cubicBezTo>
                  <a:cubicBezTo>
                    <a:pt x="842" y="192"/>
                    <a:pt x="651" y="1"/>
                    <a:pt x="421" y="1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15134;p139">
              <a:extLst>
                <a:ext uri="{FF2B5EF4-FFF2-40B4-BE49-F238E27FC236}">
                  <a16:creationId xmlns:a16="http://schemas.microsoft.com/office/drawing/2014/main" id="{ABC41EF5-FBFD-04C7-CFAA-C5CB83E9C1A9}"/>
                </a:ext>
              </a:extLst>
            </p:cNvPr>
            <p:cNvSpPr/>
            <p:nvPr/>
          </p:nvSpPr>
          <p:spPr>
            <a:xfrm>
              <a:off x="7781985" y="4612478"/>
              <a:ext cx="22374" cy="22137"/>
            </a:xfrm>
            <a:custGeom>
              <a:avLst/>
              <a:gdLst/>
              <a:ahLst/>
              <a:cxnLst/>
              <a:rect l="l" t="t" r="r" b="b"/>
              <a:pathLst>
                <a:path w="852" h="843" extrusionOk="0">
                  <a:moveTo>
                    <a:pt x="431" y="1"/>
                  </a:moveTo>
                  <a:cubicBezTo>
                    <a:pt x="192" y="1"/>
                    <a:pt x="0" y="192"/>
                    <a:pt x="0" y="422"/>
                  </a:cubicBezTo>
                  <a:cubicBezTo>
                    <a:pt x="0" y="651"/>
                    <a:pt x="192" y="843"/>
                    <a:pt x="431" y="843"/>
                  </a:cubicBezTo>
                  <a:cubicBezTo>
                    <a:pt x="661" y="843"/>
                    <a:pt x="852" y="651"/>
                    <a:pt x="852" y="422"/>
                  </a:cubicBezTo>
                  <a:cubicBezTo>
                    <a:pt x="852" y="192"/>
                    <a:pt x="661" y="1"/>
                    <a:pt x="431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15135;p139">
              <a:extLst>
                <a:ext uri="{FF2B5EF4-FFF2-40B4-BE49-F238E27FC236}">
                  <a16:creationId xmlns:a16="http://schemas.microsoft.com/office/drawing/2014/main" id="{73B03CFB-1F0C-55A4-F5C6-51087A99EE95}"/>
                </a:ext>
              </a:extLst>
            </p:cNvPr>
            <p:cNvSpPr/>
            <p:nvPr/>
          </p:nvSpPr>
          <p:spPr>
            <a:xfrm>
              <a:off x="7594698" y="4529181"/>
              <a:ext cx="186341" cy="72399"/>
            </a:xfrm>
            <a:custGeom>
              <a:avLst/>
              <a:gdLst/>
              <a:ahLst/>
              <a:cxnLst/>
              <a:rect l="l" t="t" r="r" b="b"/>
              <a:pathLst>
                <a:path w="7096" h="2757" extrusionOk="0">
                  <a:moveTo>
                    <a:pt x="3548" y="0"/>
                  </a:moveTo>
                  <a:cubicBezTo>
                    <a:pt x="3440" y="0"/>
                    <a:pt x="3333" y="72"/>
                    <a:pt x="3333" y="215"/>
                  </a:cubicBezTo>
                  <a:lnTo>
                    <a:pt x="3333" y="426"/>
                  </a:lnTo>
                  <a:lnTo>
                    <a:pt x="1974" y="426"/>
                  </a:lnTo>
                  <a:cubicBezTo>
                    <a:pt x="1696" y="426"/>
                    <a:pt x="1447" y="560"/>
                    <a:pt x="1285" y="780"/>
                  </a:cubicBezTo>
                  <a:lnTo>
                    <a:pt x="117" y="2417"/>
                  </a:lnTo>
                  <a:cubicBezTo>
                    <a:pt x="0" y="2582"/>
                    <a:pt x="145" y="2757"/>
                    <a:pt x="297" y="2757"/>
                  </a:cubicBezTo>
                  <a:cubicBezTo>
                    <a:pt x="356" y="2757"/>
                    <a:pt x="416" y="2730"/>
                    <a:pt x="462" y="2665"/>
                  </a:cubicBezTo>
                  <a:lnTo>
                    <a:pt x="1629" y="1029"/>
                  </a:lnTo>
                  <a:cubicBezTo>
                    <a:pt x="1706" y="914"/>
                    <a:pt x="1840" y="847"/>
                    <a:pt x="1974" y="847"/>
                  </a:cubicBezTo>
                  <a:lnTo>
                    <a:pt x="3342" y="847"/>
                  </a:lnTo>
                  <a:lnTo>
                    <a:pt x="3342" y="2330"/>
                  </a:lnTo>
                  <a:cubicBezTo>
                    <a:pt x="3342" y="2469"/>
                    <a:pt x="3448" y="2539"/>
                    <a:pt x="3553" y="2539"/>
                  </a:cubicBezTo>
                  <a:cubicBezTo>
                    <a:pt x="3658" y="2539"/>
                    <a:pt x="3763" y="2469"/>
                    <a:pt x="3763" y="2330"/>
                  </a:cubicBezTo>
                  <a:lnTo>
                    <a:pt x="3763" y="847"/>
                  </a:lnTo>
                  <a:lnTo>
                    <a:pt x="5122" y="847"/>
                  </a:lnTo>
                  <a:cubicBezTo>
                    <a:pt x="5256" y="847"/>
                    <a:pt x="5390" y="914"/>
                    <a:pt x="5467" y="1029"/>
                  </a:cubicBezTo>
                  <a:lnTo>
                    <a:pt x="6634" y="2665"/>
                  </a:lnTo>
                  <a:cubicBezTo>
                    <a:pt x="6680" y="2730"/>
                    <a:pt x="6740" y="2757"/>
                    <a:pt x="6799" y="2757"/>
                  </a:cubicBezTo>
                  <a:cubicBezTo>
                    <a:pt x="6951" y="2757"/>
                    <a:pt x="7096" y="2582"/>
                    <a:pt x="6979" y="2417"/>
                  </a:cubicBezTo>
                  <a:lnTo>
                    <a:pt x="5811" y="780"/>
                  </a:lnTo>
                  <a:cubicBezTo>
                    <a:pt x="5649" y="560"/>
                    <a:pt x="5390" y="426"/>
                    <a:pt x="5122" y="426"/>
                  </a:cubicBezTo>
                  <a:lnTo>
                    <a:pt x="3763" y="426"/>
                  </a:lnTo>
                  <a:lnTo>
                    <a:pt x="3763" y="215"/>
                  </a:lnTo>
                  <a:cubicBezTo>
                    <a:pt x="3763" y="72"/>
                    <a:pt x="3656" y="0"/>
                    <a:pt x="354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15136;p139">
              <a:extLst>
                <a:ext uri="{FF2B5EF4-FFF2-40B4-BE49-F238E27FC236}">
                  <a16:creationId xmlns:a16="http://schemas.microsoft.com/office/drawing/2014/main" id="{F9C4DF97-EA46-63CD-49FF-0B067E51BD5C}"/>
                </a:ext>
              </a:extLst>
            </p:cNvPr>
            <p:cNvSpPr/>
            <p:nvPr/>
          </p:nvSpPr>
          <p:spPr>
            <a:xfrm>
              <a:off x="7665626" y="4423984"/>
              <a:ext cx="44511" cy="44274"/>
            </a:xfrm>
            <a:custGeom>
              <a:avLst/>
              <a:gdLst/>
              <a:ahLst/>
              <a:cxnLst/>
              <a:rect l="l" t="t" r="r" b="b"/>
              <a:pathLst>
                <a:path w="1695" h="1686" extrusionOk="0">
                  <a:moveTo>
                    <a:pt x="0" y="1"/>
                  </a:moveTo>
                  <a:lnTo>
                    <a:pt x="0" y="1685"/>
                  </a:lnTo>
                  <a:lnTo>
                    <a:pt x="1694" y="1685"/>
                  </a:lnTo>
                  <a:lnTo>
                    <a:pt x="1694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15137;p139">
              <a:extLst>
                <a:ext uri="{FF2B5EF4-FFF2-40B4-BE49-F238E27FC236}">
                  <a16:creationId xmlns:a16="http://schemas.microsoft.com/office/drawing/2014/main" id="{3A57DEE1-3316-FEF9-AB02-54C58F18FA8D}"/>
                </a:ext>
              </a:extLst>
            </p:cNvPr>
            <p:cNvSpPr/>
            <p:nvPr/>
          </p:nvSpPr>
          <p:spPr>
            <a:xfrm>
              <a:off x="7665626" y="4423984"/>
              <a:ext cx="44511" cy="22163"/>
            </a:xfrm>
            <a:custGeom>
              <a:avLst/>
              <a:gdLst/>
              <a:ahLst/>
              <a:cxnLst/>
              <a:rect l="l" t="t" r="r" b="b"/>
              <a:pathLst>
                <a:path w="1695" h="844" extrusionOk="0">
                  <a:moveTo>
                    <a:pt x="0" y="1"/>
                  </a:moveTo>
                  <a:lnTo>
                    <a:pt x="0" y="671"/>
                  </a:lnTo>
                  <a:cubicBezTo>
                    <a:pt x="268" y="786"/>
                    <a:pt x="555" y="843"/>
                    <a:pt x="843" y="843"/>
                  </a:cubicBezTo>
                  <a:cubicBezTo>
                    <a:pt x="1132" y="843"/>
                    <a:pt x="1421" y="786"/>
                    <a:pt x="1694" y="671"/>
                  </a:cubicBezTo>
                  <a:lnTo>
                    <a:pt x="1694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15138;p139">
              <a:extLst>
                <a:ext uri="{FF2B5EF4-FFF2-40B4-BE49-F238E27FC236}">
                  <a16:creationId xmlns:a16="http://schemas.microsoft.com/office/drawing/2014/main" id="{D59112B9-9E51-A3C4-A594-EEFA2DC7D1A5}"/>
                </a:ext>
              </a:extLst>
            </p:cNvPr>
            <p:cNvSpPr/>
            <p:nvPr/>
          </p:nvSpPr>
          <p:spPr>
            <a:xfrm>
              <a:off x="7660086" y="4291056"/>
              <a:ext cx="55566" cy="44248"/>
            </a:xfrm>
            <a:custGeom>
              <a:avLst/>
              <a:gdLst/>
              <a:ahLst/>
              <a:cxnLst/>
              <a:rect l="l" t="t" r="r" b="b"/>
              <a:pathLst>
                <a:path w="2116" h="1685" extrusionOk="0">
                  <a:moveTo>
                    <a:pt x="1053" y="0"/>
                  </a:moveTo>
                  <a:cubicBezTo>
                    <a:pt x="470" y="0"/>
                    <a:pt x="1" y="373"/>
                    <a:pt x="1" y="842"/>
                  </a:cubicBezTo>
                  <a:cubicBezTo>
                    <a:pt x="1" y="1302"/>
                    <a:pt x="470" y="1685"/>
                    <a:pt x="1053" y="1685"/>
                  </a:cubicBezTo>
                  <a:cubicBezTo>
                    <a:pt x="1637" y="1685"/>
                    <a:pt x="2116" y="1302"/>
                    <a:pt x="2116" y="842"/>
                  </a:cubicBezTo>
                  <a:cubicBezTo>
                    <a:pt x="2116" y="373"/>
                    <a:pt x="1637" y="0"/>
                    <a:pt x="10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15139;p139">
              <a:extLst>
                <a:ext uri="{FF2B5EF4-FFF2-40B4-BE49-F238E27FC236}">
                  <a16:creationId xmlns:a16="http://schemas.microsoft.com/office/drawing/2014/main" id="{E00FAB8D-C367-75D0-B467-2CF5AC6337E4}"/>
                </a:ext>
              </a:extLst>
            </p:cNvPr>
            <p:cNvSpPr/>
            <p:nvPr/>
          </p:nvSpPr>
          <p:spPr>
            <a:xfrm>
              <a:off x="7660086" y="4291056"/>
              <a:ext cx="37473" cy="44248"/>
            </a:xfrm>
            <a:custGeom>
              <a:avLst/>
              <a:gdLst/>
              <a:ahLst/>
              <a:cxnLst/>
              <a:rect l="l" t="t" r="r" b="b"/>
              <a:pathLst>
                <a:path w="1427" h="1685" extrusionOk="0">
                  <a:moveTo>
                    <a:pt x="1053" y="0"/>
                  </a:moveTo>
                  <a:cubicBezTo>
                    <a:pt x="470" y="0"/>
                    <a:pt x="1" y="373"/>
                    <a:pt x="1" y="842"/>
                  </a:cubicBezTo>
                  <a:cubicBezTo>
                    <a:pt x="1" y="1311"/>
                    <a:pt x="479" y="1685"/>
                    <a:pt x="1053" y="1685"/>
                  </a:cubicBezTo>
                  <a:cubicBezTo>
                    <a:pt x="1187" y="1685"/>
                    <a:pt x="1312" y="1665"/>
                    <a:pt x="1427" y="1627"/>
                  </a:cubicBezTo>
                  <a:cubicBezTo>
                    <a:pt x="1053" y="1503"/>
                    <a:pt x="776" y="1187"/>
                    <a:pt x="776" y="814"/>
                  </a:cubicBezTo>
                  <a:cubicBezTo>
                    <a:pt x="785" y="460"/>
                    <a:pt x="1015" y="153"/>
                    <a:pt x="1340" y="29"/>
                  </a:cubicBezTo>
                  <a:cubicBezTo>
                    <a:pt x="1254" y="10"/>
                    <a:pt x="1149" y="0"/>
                    <a:pt x="10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15140;p139">
              <a:extLst>
                <a:ext uri="{FF2B5EF4-FFF2-40B4-BE49-F238E27FC236}">
                  <a16:creationId xmlns:a16="http://schemas.microsoft.com/office/drawing/2014/main" id="{C7A6ADC2-EA28-A2E9-3D6B-A25124766471}"/>
                </a:ext>
              </a:extLst>
            </p:cNvPr>
            <p:cNvSpPr/>
            <p:nvPr/>
          </p:nvSpPr>
          <p:spPr>
            <a:xfrm>
              <a:off x="7632434" y="4313167"/>
              <a:ext cx="110870" cy="110843"/>
            </a:xfrm>
            <a:custGeom>
              <a:avLst/>
              <a:gdLst/>
              <a:ahLst/>
              <a:cxnLst/>
              <a:rect l="l" t="t" r="r" b="b"/>
              <a:pathLst>
                <a:path w="4222" h="4221" extrusionOk="0">
                  <a:moveTo>
                    <a:pt x="2106" y="0"/>
                  </a:moveTo>
                  <a:cubicBezTo>
                    <a:pt x="948" y="0"/>
                    <a:pt x="1" y="948"/>
                    <a:pt x="1" y="2106"/>
                  </a:cubicBezTo>
                  <a:cubicBezTo>
                    <a:pt x="1" y="3273"/>
                    <a:pt x="948" y="4221"/>
                    <a:pt x="2106" y="4221"/>
                  </a:cubicBezTo>
                  <a:cubicBezTo>
                    <a:pt x="3274" y="4221"/>
                    <a:pt x="4221" y="3273"/>
                    <a:pt x="4221" y="2106"/>
                  </a:cubicBezTo>
                  <a:cubicBezTo>
                    <a:pt x="4221" y="948"/>
                    <a:pt x="3274" y="0"/>
                    <a:pt x="21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15141;p139">
              <a:extLst>
                <a:ext uri="{FF2B5EF4-FFF2-40B4-BE49-F238E27FC236}">
                  <a16:creationId xmlns:a16="http://schemas.microsoft.com/office/drawing/2014/main" id="{6BFAAE16-8A8B-D72D-2E4A-5551FE22ADA0}"/>
                </a:ext>
              </a:extLst>
            </p:cNvPr>
            <p:cNvSpPr/>
            <p:nvPr/>
          </p:nvSpPr>
          <p:spPr>
            <a:xfrm>
              <a:off x="7658641" y="4313140"/>
              <a:ext cx="88181" cy="109636"/>
            </a:xfrm>
            <a:custGeom>
              <a:avLst/>
              <a:gdLst/>
              <a:ahLst/>
              <a:cxnLst/>
              <a:rect l="l" t="t" r="r" b="b"/>
              <a:pathLst>
                <a:path w="3358" h="4175" extrusionOk="0">
                  <a:moveTo>
                    <a:pt x="1160" y="0"/>
                  </a:moveTo>
                  <a:cubicBezTo>
                    <a:pt x="376" y="0"/>
                    <a:pt x="0" y="997"/>
                    <a:pt x="620" y="1504"/>
                  </a:cubicBezTo>
                  <a:cubicBezTo>
                    <a:pt x="620" y="1504"/>
                    <a:pt x="1233" y="3552"/>
                    <a:pt x="1539" y="4174"/>
                  </a:cubicBezTo>
                  <a:cubicBezTo>
                    <a:pt x="2630" y="3944"/>
                    <a:pt x="3357" y="2911"/>
                    <a:pt x="3204" y="1810"/>
                  </a:cubicBezTo>
                  <a:cubicBezTo>
                    <a:pt x="3080" y="958"/>
                    <a:pt x="2458" y="269"/>
                    <a:pt x="1625" y="59"/>
                  </a:cubicBezTo>
                  <a:cubicBezTo>
                    <a:pt x="1482" y="21"/>
                    <a:pt x="1348" y="1"/>
                    <a:pt x="1204" y="1"/>
                  </a:cubicBezTo>
                  <a:cubicBezTo>
                    <a:pt x="1189" y="1"/>
                    <a:pt x="1174" y="0"/>
                    <a:pt x="11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15142;p139">
              <a:extLst>
                <a:ext uri="{FF2B5EF4-FFF2-40B4-BE49-F238E27FC236}">
                  <a16:creationId xmlns:a16="http://schemas.microsoft.com/office/drawing/2014/main" id="{01829AF4-1F61-8ACF-C565-38F5CCACEC64}"/>
                </a:ext>
              </a:extLst>
            </p:cNvPr>
            <p:cNvSpPr/>
            <p:nvPr/>
          </p:nvSpPr>
          <p:spPr>
            <a:xfrm>
              <a:off x="7643489" y="4352504"/>
              <a:ext cx="88759" cy="82561"/>
            </a:xfrm>
            <a:custGeom>
              <a:avLst/>
              <a:gdLst/>
              <a:ahLst/>
              <a:cxnLst/>
              <a:rect l="l" t="t" r="r" b="b"/>
              <a:pathLst>
                <a:path w="3380" h="3144" extrusionOk="0">
                  <a:moveTo>
                    <a:pt x="1153" y="0"/>
                  </a:moveTo>
                  <a:cubicBezTo>
                    <a:pt x="1083" y="0"/>
                    <a:pt x="1017" y="37"/>
                    <a:pt x="977" y="101"/>
                  </a:cubicBezTo>
                  <a:cubicBezTo>
                    <a:pt x="814" y="359"/>
                    <a:pt x="412" y="972"/>
                    <a:pt x="87" y="1192"/>
                  </a:cubicBezTo>
                  <a:cubicBezTo>
                    <a:pt x="30" y="1230"/>
                    <a:pt x="1" y="1297"/>
                    <a:pt x="1" y="1364"/>
                  </a:cubicBezTo>
                  <a:lnTo>
                    <a:pt x="1" y="1460"/>
                  </a:lnTo>
                  <a:cubicBezTo>
                    <a:pt x="1" y="2388"/>
                    <a:pt x="757" y="3144"/>
                    <a:pt x="1685" y="3144"/>
                  </a:cubicBezTo>
                  <a:cubicBezTo>
                    <a:pt x="2623" y="3144"/>
                    <a:pt x="3379" y="2388"/>
                    <a:pt x="3379" y="1460"/>
                  </a:cubicBezTo>
                  <a:lnTo>
                    <a:pt x="3379" y="1249"/>
                  </a:lnTo>
                  <a:cubicBezTo>
                    <a:pt x="3379" y="531"/>
                    <a:pt x="1714" y="120"/>
                    <a:pt x="1197" y="5"/>
                  </a:cubicBezTo>
                  <a:cubicBezTo>
                    <a:pt x="1182" y="2"/>
                    <a:pt x="1168" y="0"/>
                    <a:pt x="1153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15143;p139">
              <a:extLst>
                <a:ext uri="{FF2B5EF4-FFF2-40B4-BE49-F238E27FC236}">
                  <a16:creationId xmlns:a16="http://schemas.microsoft.com/office/drawing/2014/main" id="{02021798-802E-385D-D87D-A1EC0D9DDEBA}"/>
                </a:ext>
              </a:extLst>
            </p:cNvPr>
            <p:cNvSpPr/>
            <p:nvPr/>
          </p:nvSpPr>
          <p:spPr>
            <a:xfrm>
              <a:off x="7615601" y="4454157"/>
              <a:ext cx="144272" cy="58586"/>
            </a:xfrm>
            <a:custGeom>
              <a:avLst/>
              <a:gdLst/>
              <a:ahLst/>
              <a:cxnLst/>
              <a:rect l="l" t="t" r="r" b="b"/>
              <a:pathLst>
                <a:path w="5494" h="2231" extrusionOk="0">
                  <a:moveTo>
                    <a:pt x="1675" y="0"/>
                  </a:moveTo>
                  <a:cubicBezTo>
                    <a:pt x="1666" y="0"/>
                    <a:pt x="1666" y="10"/>
                    <a:pt x="1656" y="19"/>
                  </a:cubicBezTo>
                  <a:lnTo>
                    <a:pt x="383" y="584"/>
                  </a:lnTo>
                  <a:cubicBezTo>
                    <a:pt x="154" y="680"/>
                    <a:pt x="1" y="910"/>
                    <a:pt x="1" y="1158"/>
                  </a:cubicBezTo>
                  <a:lnTo>
                    <a:pt x="1" y="2020"/>
                  </a:lnTo>
                  <a:cubicBezTo>
                    <a:pt x="1" y="2135"/>
                    <a:pt x="96" y="2230"/>
                    <a:pt x="221" y="2230"/>
                  </a:cubicBezTo>
                  <a:lnTo>
                    <a:pt x="5283" y="2230"/>
                  </a:lnTo>
                  <a:cubicBezTo>
                    <a:pt x="5398" y="2230"/>
                    <a:pt x="5494" y="2135"/>
                    <a:pt x="5494" y="2020"/>
                  </a:cubicBezTo>
                  <a:lnTo>
                    <a:pt x="5494" y="1158"/>
                  </a:lnTo>
                  <a:cubicBezTo>
                    <a:pt x="5494" y="910"/>
                    <a:pt x="5350" y="680"/>
                    <a:pt x="5121" y="584"/>
                  </a:cubicBezTo>
                  <a:lnTo>
                    <a:pt x="3848" y="19"/>
                  </a:lnTo>
                  <a:cubicBezTo>
                    <a:pt x="3838" y="19"/>
                    <a:pt x="3838" y="10"/>
                    <a:pt x="3829" y="0"/>
                  </a:cubicBezTo>
                  <a:lnTo>
                    <a:pt x="2747" y="555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15144;p139">
              <a:extLst>
                <a:ext uri="{FF2B5EF4-FFF2-40B4-BE49-F238E27FC236}">
                  <a16:creationId xmlns:a16="http://schemas.microsoft.com/office/drawing/2014/main" id="{FC2BA621-9AE3-29AD-4D9C-C6366C8F2266}"/>
                </a:ext>
              </a:extLst>
            </p:cNvPr>
            <p:cNvSpPr/>
            <p:nvPr/>
          </p:nvSpPr>
          <p:spPr>
            <a:xfrm>
              <a:off x="7615864" y="4473011"/>
              <a:ext cx="27652" cy="39731"/>
            </a:xfrm>
            <a:custGeom>
              <a:avLst/>
              <a:gdLst/>
              <a:ahLst/>
              <a:cxnLst/>
              <a:rect l="l" t="t" r="r" b="b"/>
              <a:pathLst>
                <a:path w="1053" h="1513" extrusionOk="0">
                  <a:moveTo>
                    <a:pt x="182" y="0"/>
                  </a:moveTo>
                  <a:cubicBezTo>
                    <a:pt x="58" y="125"/>
                    <a:pt x="0" y="278"/>
                    <a:pt x="0" y="450"/>
                  </a:cubicBezTo>
                  <a:lnTo>
                    <a:pt x="0" y="1302"/>
                  </a:lnTo>
                  <a:cubicBezTo>
                    <a:pt x="0" y="1417"/>
                    <a:pt x="86" y="1512"/>
                    <a:pt x="211" y="1512"/>
                  </a:cubicBezTo>
                  <a:lnTo>
                    <a:pt x="1053" y="1512"/>
                  </a:lnTo>
                  <a:lnTo>
                    <a:pt x="1053" y="1053"/>
                  </a:lnTo>
                  <a:cubicBezTo>
                    <a:pt x="1053" y="938"/>
                    <a:pt x="1005" y="833"/>
                    <a:pt x="929" y="756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15145;p139">
              <a:extLst>
                <a:ext uri="{FF2B5EF4-FFF2-40B4-BE49-F238E27FC236}">
                  <a16:creationId xmlns:a16="http://schemas.microsoft.com/office/drawing/2014/main" id="{68322FB9-A74B-D54B-197C-FF73FABF2A3C}"/>
                </a:ext>
              </a:extLst>
            </p:cNvPr>
            <p:cNvSpPr/>
            <p:nvPr/>
          </p:nvSpPr>
          <p:spPr>
            <a:xfrm>
              <a:off x="7732222" y="4473011"/>
              <a:ext cx="27652" cy="39731"/>
            </a:xfrm>
            <a:custGeom>
              <a:avLst/>
              <a:gdLst/>
              <a:ahLst/>
              <a:cxnLst/>
              <a:rect l="l" t="t" r="r" b="b"/>
              <a:pathLst>
                <a:path w="1053" h="1513" extrusionOk="0">
                  <a:moveTo>
                    <a:pt x="871" y="0"/>
                  </a:moveTo>
                  <a:lnTo>
                    <a:pt x="115" y="756"/>
                  </a:lnTo>
                  <a:cubicBezTo>
                    <a:pt x="39" y="833"/>
                    <a:pt x="0" y="938"/>
                    <a:pt x="0" y="1053"/>
                  </a:cubicBezTo>
                  <a:lnTo>
                    <a:pt x="0" y="1512"/>
                  </a:lnTo>
                  <a:lnTo>
                    <a:pt x="842" y="1512"/>
                  </a:lnTo>
                  <a:cubicBezTo>
                    <a:pt x="957" y="1512"/>
                    <a:pt x="1053" y="1417"/>
                    <a:pt x="1053" y="1302"/>
                  </a:cubicBezTo>
                  <a:lnTo>
                    <a:pt x="1053" y="450"/>
                  </a:lnTo>
                  <a:cubicBezTo>
                    <a:pt x="1053" y="278"/>
                    <a:pt x="986" y="125"/>
                    <a:pt x="871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15146;p139">
              <a:extLst>
                <a:ext uri="{FF2B5EF4-FFF2-40B4-BE49-F238E27FC236}">
                  <a16:creationId xmlns:a16="http://schemas.microsoft.com/office/drawing/2014/main" id="{0B32AB5C-4979-470A-F9EE-F2AD04FCB741}"/>
                </a:ext>
              </a:extLst>
            </p:cNvPr>
            <p:cNvSpPr/>
            <p:nvPr/>
          </p:nvSpPr>
          <p:spPr>
            <a:xfrm>
              <a:off x="7656068" y="4447592"/>
              <a:ext cx="63602" cy="65151"/>
            </a:xfrm>
            <a:custGeom>
              <a:avLst/>
              <a:gdLst/>
              <a:ahLst/>
              <a:cxnLst/>
              <a:rect l="l" t="t" r="r" b="b"/>
              <a:pathLst>
                <a:path w="2422" h="2481" extrusionOk="0">
                  <a:moveTo>
                    <a:pt x="279" y="0"/>
                  </a:moveTo>
                  <a:cubicBezTo>
                    <a:pt x="237" y="0"/>
                    <a:pt x="195" y="20"/>
                    <a:pt x="173" y="59"/>
                  </a:cubicBezTo>
                  <a:lnTo>
                    <a:pt x="0" y="327"/>
                  </a:lnTo>
                  <a:lnTo>
                    <a:pt x="422" y="1102"/>
                  </a:lnTo>
                  <a:cubicBezTo>
                    <a:pt x="463" y="1174"/>
                    <a:pt x="539" y="1212"/>
                    <a:pt x="612" y="1212"/>
                  </a:cubicBezTo>
                  <a:cubicBezTo>
                    <a:pt x="657" y="1212"/>
                    <a:pt x="701" y="1198"/>
                    <a:pt x="737" y="1169"/>
                  </a:cubicBezTo>
                  <a:lnTo>
                    <a:pt x="996" y="959"/>
                  </a:lnTo>
                  <a:lnTo>
                    <a:pt x="996" y="2480"/>
                  </a:lnTo>
                  <a:lnTo>
                    <a:pt x="1417" y="2480"/>
                  </a:lnTo>
                  <a:lnTo>
                    <a:pt x="1417" y="959"/>
                  </a:lnTo>
                  <a:lnTo>
                    <a:pt x="1675" y="1160"/>
                  </a:lnTo>
                  <a:cubicBezTo>
                    <a:pt x="1717" y="1193"/>
                    <a:pt x="1764" y="1210"/>
                    <a:pt x="1811" y="1210"/>
                  </a:cubicBezTo>
                  <a:cubicBezTo>
                    <a:pt x="1882" y="1210"/>
                    <a:pt x="1950" y="1172"/>
                    <a:pt x="1991" y="1102"/>
                  </a:cubicBezTo>
                  <a:lnTo>
                    <a:pt x="2422" y="327"/>
                  </a:lnTo>
                  <a:lnTo>
                    <a:pt x="2240" y="59"/>
                  </a:lnTo>
                  <a:cubicBezTo>
                    <a:pt x="2218" y="20"/>
                    <a:pt x="2176" y="0"/>
                    <a:pt x="2133" y="0"/>
                  </a:cubicBezTo>
                  <a:cubicBezTo>
                    <a:pt x="2103" y="0"/>
                    <a:pt x="2072" y="10"/>
                    <a:pt x="2048" y="30"/>
                  </a:cubicBezTo>
                  <a:lnTo>
                    <a:pt x="1350" y="662"/>
                  </a:lnTo>
                  <a:cubicBezTo>
                    <a:pt x="1312" y="700"/>
                    <a:pt x="1261" y="719"/>
                    <a:pt x="1210" y="719"/>
                  </a:cubicBezTo>
                  <a:cubicBezTo>
                    <a:pt x="1158" y="719"/>
                    <a:pt x="1106" y="700"/>
                    <a:pt x="1063" y="662"/>
                  </a:cubicBezTo>
                  <a:lnTo>
                    <a:pt x="364" y="30"/>
                  </a:lnTo>
                  <a:cubicBezTo>
                    <a:pt x="340" y="10"/>
                    <a:pt x="310" y="0"/>
                    <a:pt x="279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15147;p139">
              <a:extLst>
                <a:ext uri="{FF2B5EF4-FFF2-40B4-BE49-F238E27FC236}">
                  <a16:creationId xmlns:a16="http://schemas.microsoft.com/office/drawing/2014/main" id="{A8E4A8C2-785F-F845-CE41-3BDB7EF26B40}"/>
                </a:ext>
              </a:extLst>
            </p:cNvPr>
            <p:cNvSpPr/>
            <p:nvPr/>
          </p:nvSpPr>
          <p:spPr>
            <a:xfrm>
              <a:off x="7643489" y="4352504"/>
              <a:ext cx="88759" cy="81826"/>
            </a:xfrm>
            <a:custGeom>
              <a:avLst/>
              <a:gdLst/>
              <a:ahLst/>
              <a:cxnLst/>
              <a:rect l="l" t="t" r="r" b="b"/>
              <a:pathLst>
                <a:path w="3380" h="3116" extrusionOk="0">
                  <a:moveTo>
                    <a:pt x="1153" y="0"/>
                  </a:moveTo>
                  <a:cubicBezTo>
                    <a:pt x="1083" y="0"/>
                    <a:pt x="1017" y="37"/>
                    <a:pt x="977" y="101"/>
                  </a:cubicBezTo>
                  <a:cubicBezTo>
                    <a:pt x="814" y="359"/>
                    <a:pt x="412" y="972"/>
                    <a:pt x="87" y="1192"/>
                  </a:cubicBezTo>
                  <a:cubicBezTo>
                    <a:pt x="30" y="1230"/>
                    <a:pt x="1" y="1297"/>
                    <a:pt x="1" y="1364"/>
                  </a:cubicBezTo>
                  <a:lnTo>
                    <a:pt x="1" y="1460"/>
                  </a:lnTo>
                  <a:cubicBezTo>
                    <a:pt x="1" y="2273"/>
                    <a:pt x="585" y="2972"/>
                    <a:pt x="1389" y="3115"/>
                  </a:cubicBezTo>
                  <a:cubicBezTo>
                    <a:pt x="1044" y="2799"/>
                    <a:pt x="843" y="2350"/>
                    <a:pt x="843" y="1881"/>
                  </a:cubicBezTo>
                  <a:lnTo>
                    <a:pt x="843" y="1240"/>
                  </a:lnTo>
                  <a:cubicBezTo>
                    <a:pt x="843" y="1096"/>
                    <a:pt x="891" y="962"/>
                    <a:pt x="977" y="847"/>
                  </a:cubicBezTo>
                  <a:cubicBezTo>
                    <a:pt x="1054" y="742"/>
                    <a:pt x="1130" y="637"/>
                    <a:pt x="1207" y="522"/>
                  </a:cubicBezTo>
                  <a:cubicBezTo>
                    <a:pt x="1231" y="490"/>
                    <a:pt x="1267" y="471"/>
                    <a:pt x="1312" y="471"/>
                  </a:cubicBezTo>
                  <a:cubicBezTo>
                    <a:pt x="1321" y="471"/>
                    <a:pt x="1331" y="472"/>
                    <a:pt x="1341" y="474"/>
                  </a:cubicBezTo>
                  <a:cubicBezTo>
                    <a:pt x="2240" y="694"/>
                    <a:pt x="3150" y="1086"/>
                    <a:pt x="3370" y="1335"/>
                  </a:cubicBezTo>
                  <a:lnTo>
                    <a:pt x="3370" y="1249"/>
                  </a:lnTo>
                  <a:cubicBezTo>
                    <a:pt x="3379" y="531"/>
                    <a:pt x="1704" y="120"/>
                    <a:pt x="1197" y="5"/>
                  </a:cubicBezTo>
                  <a:cubicBezTo>
                    <a:pt x="1182" y="2"/>
                    <a:pt x="1168" y="0"/>
                    <a:pt x="1153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092;p139">
            <a:extLst>
              <a:ext uri="{FF2B5EF4-FFF2-40B4-BE49-F238E27FC236}">
                <a16:creationId xmlns:a16="http://schemas.microsoft.com/office/drawing/2014/main" id="{C80BEF4E-F481-A139-2C1A-1CDA30391C7C}"/>
              </a:ext>
            </a:extLst>
          </p:cNvPr>
          <p:cNvGrpSpPr/>
          <p:nvPr/>
        </p:nvGrpSpPr>
        <p:grpSpPr>
          <a:xfrm>
            <a:off x="2745851" y="3727359"/>
            <a:ext cx="172576" cy="243520"/>
            <a:chOff x="908482" y="1502585"/>
            <a:chExt cx="257112" cy="362808"/>
          </a:xfrm>
        </p:grpSpPr>
        <p:sp>
          <p:nvSpPr>
            <p:cNvPr id="5" name="Google Shape;13093;p139">
              <a:extLst>
                <a:ext uri="{FF2B5EF4-FFF2-40B4-BE49-F238E27FC236}">
                  <a16:creationId xmlns:a16="http://schemas.microsoft.com/office/drawing/2014/main" id="{D1C946DA-16F1-46EF-368D-0785D901C232}"/>
                </a:ext>
              </a:extLst>
            </p:cNvPr>
            <p:cNvSpPr/>
            <p:nvPr/>
          </p:nvSpPr>
          <p:spPr>
            <a:xfrm>
              <a:off x="908482" y="1526088"/>
              <a:ext cx="257112" cy="339305"/>
            </a:xfrm>
            <a:custGeom>
              <a:avLst/>
              <a:gdLst/>
              <a:ahLst/>
              <a:cxnLst/>
              <a:rect l="l" t="t" r="r" b="b"/>
              <a:pathLst>
                <a:path w="9791" h="1292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12250"/>
                  </a:lnTo>
                  <a:cubicBezTo>
                    <a:pt x="0" y="12623"/>
                    <a:pt x="297" y="12920"/>
                    <a:pt x="670" y="12920"/>
                  </a:cubicBezTo>
                  <a:lnTo>
                    <a:pt x="9131" y="12920"/>
                  </a:lnTo>
                  <a:cubicBezTo>
                    <a:pt x="9494" y="12920"/>
                    <a:pt x="9791" y="12623"/>
                    <a:pt x="9791" y="12250"/>
                  </a:cubicBezTo>
                  <a:lnTo>
                    <a:pt x="9791" y="670"/>
                  </a:lnTo>
                  <a:cubicBezTo>
                    <a:pt x="9791" y="297"/>
                    <a:pt x="9494" y="0"/>
                    <a:pt x="9131" y="0"/>
                  </a:cubicBezTo>
                  <a:lnTo>
                    <a:pt x="5561" y="0"/>
                  </a:lnTo>
                  <a:cubicBezTo>
                    <a:pt x="5551" y="354"/>
                    <a:pt x="5255" y="642"/>
                    <a:pt x="4900" y="642"/>
                  </a:cubicBezTo>
                  <a:cubicBezTo>
                    <a:pt x="4537" y="642"/>
                    <a:pt x="4240" y="354"/>
                    <a:pt x="4231" y="0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094;p139">
              <a:extLst>
                <a:ext uri="{FF2B5EF4-FFF2-40B4-BE49-F238E27FC236}">
                  <a16:creationId xmlns:a16="http://schemas.microsoft.com/office/drawing/2014/main" id="{126C18F4-C697-73E9-FA9B-A2601126E7D7}"/>
                </a:ext>
              </a:extLst>
            </p:cNvPr>
            <p:cNvSpPr/>
            <p:nvPr/>
          </p:nvSpPr>
          <p:spPr>
            <a:xfrm>
              <a:off x="920036" y="1526088"/>
              <a:ext cx="234003" cy="315671"/>
            </a:xfrm>
            <a:custGeom>
              <a:avLst/>
              <a:gdLst/>
              <a:ahLst/>
              <a:cxnLst/>
              <a:rect l="l" t="t" r="r" b="b"/>
              <a:pathLst>
                <a:path w="8911" h="12021" extrusionOk="0">
                  <a:moveTo>
                    <a:pt x="2010" y="0"/>
                  </a:moveTo>
                  <a:lnTo>
                    <a:pt x="2010" y="220"/>
                  </a:lnTo>
                  <a:cubicBezTo>
                    <a:pt x="2001" y="345"/>
                    <a:pt x="1905" y="441"/>
                    <a:pt x="1790" y="441"/>
                  </a:cubicBezTo>
                  <a:lnTo>
                    <a:pt x="450" y="441"/>
                  </a:lnTo>
                  <a:cubicBezTo>
                    <a:pt x="202" y="441"/>
                    <a:pt x="1" y="642"/>
                    <a:pt x="1" y="890"/>
                  </a:cubicBezTo>
                  <a:lnTo>
                    <a:pt x="1" y="11580"/>
                  </a:lnTo>
                  <a:cubicBezTo>
                    <a:pt x="1" y="11820"/>
                    <a:pt x="202" y="12021"/>
                    <a:pt x="450" y="12021"/>
                  </a:cubicBezTo>
                  <a:lnTo>
                    <a:pt x="8461" y="12021"/>
                  </a:lnTo>
                  <a:cubicBezTo>
                    <a:pt x="8710" y="12021"/>
                    <a:pt x="8911" y="11820"/>
                    <a:pt x="8911" y="11580"/>
                  </a:cubicBezTo>
                  <a:lnTo>
                    <a:pt x="8911" y="890"/>
                  </a:lnTo>
                  <a:cubicBezTo>
                    <a:pt x="8911" y="642"/>
                    <a:pt x="8710" y="441"/>
                    <a:pt x="8470" y="441"/>
                  </a:cubicBezTo>
                  <a:lnTo>
                    <a:pt x="7131" y="441"/>
                  </a:lnTo>
                  <a:cubicBezTo>
                    <a:pt x="7006" y="441"/>
                    <a:pt x="6910" y="345"/>
                    <a:pt x="6910" y="220"/>
                  </a:cubicBezTo>
                  <a:lnTo>
                    <a:pt x="6910" y="0"/>
                  </a:lnTo>
                  <a:lnTo>
                    <a:pt x="5121" y="0"/>
                  </a:lnTo>
                  <a:cubicBezTo>
                    <a:pt x="5111" y="354"/>
                    <a:pt x="4815" y="642"/>
                    <a:pt x="4460" y="642"/>
                  </a:cubicBezTo>
                  <a:cubicBezTo>
                    <a:pt x="4097" y="642"/>
                    <a:pt x="3800" y="354"/>
                    <a:pt x="3791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095;p139">
              <a:extLst>
                <a:ext uri="{FF2B5EF4-FFF2-40B4-BE49-F238E27FC236}">
                  <a16:creationId xmlns:a16="http://schemas.microsoft.com/office/drawing/2014/main" id="{A2917C1F-D941-0788-A36A-DF11509E2015}"/>
                </a:ext>
              </a:extLst>
            </p:cNvPr>
            <p:cNvSpPr/>
            <p:nvPr/>
          </p:nvSpPr>
          <p:spPr>
            <a:xfrm>
              <a:off x="931853" y="1549459"/>
              <a:ext cx="210631" cy="280746"/>
            </a:xfrm>
            <a:custGeom>
              <a:avLst/>
              <a:gdLst/>
              <a:ahLst/>
              <a:cxnLst/>
              <a:rect l="l" t="t" r="r" b="b"/>
              <a:pathLst>
                <a:path w="8021" h="10691" extrusionOk="0">
                  <a:moveTo>
                    <a:pt x="221" y="0"/>
                  </a:moveTo>
                  <a:cubicBezTo>
                    <a:pt x="96" y="0"/>
                    <a:pt x="0" y="106"/>
                    <a:pt x="0" y="220"/>
                  </a:cubicBezTo>
                  <a:lnTo>
                    <a:pt x="0" y="10470"/>
                  </a:lnTo>
                  <a:cubicBezTo>
                    <a:pt x="0" y="10595"/>
                    <a:pt x="96" y="10690"/>
                    <a:pt x="221" y="10690"/>
                  </a:cubicBezTo>
                  <a:lnTo>
                    <a:pt x="7791" y="10690"/>
                  </a:lnTo>
                  <a:cubicBezTo>
                    <a:pt x="7915" y="10690"/>
                    <a:pt x="8020" y="10595"/>
                    <a:pt x="8020" y="10470"/>
                  </a:cubicBezTo>
                  <a:lnTo>
                    <a:pt x="8020" y="220"/>
                  </a:lnTo>
                  <a:cubicBezTo>
                    <a:pt x="8020" y="106"/>
                    <a:pt x="7915" y="0"/>
                    <a:pt x="7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096;p139">
              <a:extLst>
                <a:ext uri="{FF2B5EF4-FFF2-40B4-BE49-F238E27FC236}">
                  <a16:creationId xmlns:a16="http://schemas.microsoft.com/office/drawing/2014/main" id="{5EDE822D-D642-2510-5757-48F72156651B}"/>
                </a:ext>
              </a:extLst>
            </p:cNvPr>
            <p:cNvSpPr/>
            <p:nvPr/>
          </p:nvSpPr>
          <p:spPr>
            <a:xfrm>
              <a:off x="984373" y="1502585"/>
              <a:ext cx="105329" cy="52678"/>
            </a:xfrm>
            <a:custGeom>
              <a:avLst/>
              <a:gdLst/>
              <a:ahLst/>
              <a:cxnLst/>
              <a:rect l="l" t="t" r="r" b="b"/>
              <a:pathLst>
                <a:path w="4011" h="2006" extrusionOk="0">
                  <a:moveTo>
                    <a:pt x="2004" y="558"/>
                  </a:moveTo>
                  <a:cubicBezTo>
                    <a:pt x="2178" y="558"/>
                    <a:pt x="2345" y="694"/>
                    <a:pt x="2345" y="895"/>
                  </a:cubicBezTo>
                  <a:cubicBezTo>
                    <a:pt x="2345" y="1087"/>
                    <a:pt x="2192" y="1230"/>
                    <a:pt x="2010" y="1230"/>
                  </a:cubicBezTo>
                  <a:cubicBezTo>
                    <a:pt x="1714" y="1230"/>
                    <a:pt x="1561" y="867"/>
                    <a:pt x="1771" y="656"/>
                  </a:cubicBezTo>
                  <a:cubicBezTo>
                    <a:pt x="1839" y="589"/>
                    <a:pt x="1922" y="558"/>
                    <a:pt x="2004" y="558"/>
                  </a:cubicBezTo>
                  <a:close/>
                  <a:moveTo>
                    <a:pt x="2006" y="0"/>
                  </a:moveTo>
                  <a:cubicBezTo>
                    <a:pt x="1707" y="0"/>
                    <a:pt x="1408" y="149"/>
                    <a:pt x="1235" y="446"/>
                  </a:cubicBezTo>
                  <a:lnTo>
                    <a:pt x="450" y="446"/>
                  </a:lnTo>
                  <a:cubicBezTo>
                    <a:pt x="202" y="446"/>
                    <a:pt x="1" y="646"/>
                    <a:pt x="1" y="895"/>
                  </a:cubicBezTo>
                  <a:lnTo>
                    <a:pt x="1" y="1785"/>
                  </a:lnTo>
                  <a:cubicBezTo>
                    <a:pt x="1" y="1910"/>
                    <a:pt x="106" y="2005"/>
                    <a:pt x="230" y="2005"/>
                  </a:cubicBezTo>
                  <a:lnTo>
                    <a:pt x="3791" y="2005"/>
                  </a:lnTo>
                  <a:cubicBezTo>
                    <a:pt x="3915" y="2005"/>
                    <a:pt x="4011" y="1910"/>
                    <a:pt x="4011" y="1785"/>
                  </a:cubicBezTo>
                  <a:lnTo>
                    <a:pt x="4011" y="895"/>
                  </a:lnTo>
                  <a:cubicBezTo>
                    <a:pt x="4011" y="646"/>
                    <a:pt x="3810" y="446"/>
                    <a:pt x="3570" y="446"/>
                  </a:cubicBezTo>
                  <a:lnTo>
                    <a:pt x="2776" y="446"/>
                  </a:lnTo>
                  <a:cubicBezTo>
                    <a:pt x="2604" y="149"/>
                    <a:pt x="2305" y="0"/>
                    <a:pt x="200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97;p139">
              <a:extLst>
                <a:ext uri="{FF2B5EF4-FFF2-40B4-BE49-F238E27FC236}">
                  <a16:creationId xmlns:a16="http://schemas.microsoft.com/office/drawing/2014/main" id="{F6FC19E1-2884-F93C-B188-DB5211D50F97}"/>
                </a:ext>
              </a:extLst>
            </p:cNvPr>
            <p:cNvSpPr/>
            <p:nvPr/>
          </p:nvSpPr>
          <p:spPr>
            <a:xfrm>
              <a:off x="964022" y="1663559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11" h="1111" extrusionOk="0">
                  <a:moveTo>
                    <a:pt x="556" y="0"/>
                  </a:moveTo>
                  <a:cubicBezTo>
                    <a:pt x="249" y="0"/>
                    <a:pt x="0" y="249"/>
                    <a:pt x="0" y="555"/>
                  </a:cubicBezTo>
                  <a:cubicBezTo>
                    <a:pt x="0" y="862"/>
                    <a:pt x="249" y="1110"/>
                    <a:pt x="556" y="1110"/>
                  </a:cubicBezTo>
                  <a:cubicBezTo>
                    <a:pt x="862" y="1110"/>
                    <a:pt x="1111" y="862"/>
                    <a:pt x="1111" y="555"/>
                  </a:cubicBezTo>
                  <a:cubicBezTo>
                    <a:pt x="1111" y="249"/>
                    <a:pt x="862" y="0"/>
                    <a:pt x="556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098;p139">
              <a:extLst>
                <a:ext uri="{FF2B5EF4-FFF2-40B4-BE49-F238E27FC236}">
                  <a16:creationId xmlns:a16="http://schemas.microsoft.com/office/drawing/2014/main" id="{944D030A-E981-6AD6-B54E-D44FB4514801}"/>
                </a:ext>
              </a:extLst>
            </p:cNvPr>
            <p:cNvSpPr/>
            <p:nvPr/>
          </p:nvSpPr>
          <p:spPr>
            <a:xfrm>
              <a:off x="964022" y="1716079"/>
              <a:ext cx="29175" cy="29437"/>
            </a:xfrm>
            <a:custGeom>
              <a:avLst/>
              <a:gdLst/>
              <a:ahLst/>
              <a:cxnLst/>
              <a:rect l="l" t="t" r="r" b="b"/>
              <a:pathLst>
                <a:path w="1111" h="1121" extrusionOk="0">
                  <a:moveTo>
                    <a:pt x="556" y="0"/>
                  </a:moveTo>
                  <a:cubicBezTo>
                    <a:pt x="249" y="0"/>
                    <a:pt x="0" y="249"/>
                    <a:pt x="0" y="565"/>
                  </a:cubicBezTo>
                  <a:cubicBezTo>
                    <a:pt x="0" y="871"/>
                    <a:pt x="249" y="1120"/>
                    <a:pt x="556" y="1120"/>
                  </a:cubicBezTo>
                  <a:cubicBezTo>
                    <a:pt x="862" y="1120"/>
                    <a:pt x="1111" y="871"/>
                    <a:pt x="1111" y="565"/>
                  </a:cubicBezTo>
                  <a:cubicBezTo>
                    <a:pt x="1111" y="249"/>
                    <a:pt x="862" y="0"/>
                    <a:pt x="556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099;p139">
              <a:extLst>
                <a:ext uri="{FF2B5EF4-FFF2-40B4-BE49-F238E27FC236}">
                  <a16:creationId xmlns:a16="http://schemas.microsoft.com/office/drawing/2014/main" id="{37D2310E-4E39-D308-9468-DEFBCF7E77A0}"/>
                </a:ext>
              </a:extLst>
            </p:cNvPr>
            <p:cNvSpPr/>
            <p:nvPr/>
          </p:nvSpPr>
          <p:spPr>
            <a:xfrm>
              <a:off x="964022" y="1768862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11" h="1111" extrusionOk="0">
                  <a:moveTo>
                    <a:pt x="556" y="0"/>
                  </a:moveTo>
                  <a:cubicBezTo>
                    <a:pt x="249" y="0"/>
                    <a:pt x="0" y="249"/>
                    <a:pt x="0" y="555"/>
                  </a:cubicBezTo>
                  <a:cubicBezTo>
                    <a:pt x="0" y="861"/>
                    <a:pt x="249" y="1110"/>
                    <a:pt x="556" y="1110"/>
                  </a:cubicBezTo>
                  <a:cubicBezTo>
                    <a:pt x="862" y="1110"/>
                    <a:pt x="1111" y="861"/>
                    <a:pt x="1111" y="555"/>
                  </a:cubicBezTo>
                  <a:cubicBezTo>
                    <a:pt x="1111" y="249"/>
                    <a:pt x="862" y="0"/>
                    <a:pt x="556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100;p139">
              <a:extLst>
                <a:ext uri="{FF2B5EF4-FFF2-40B4-BE49-F238E27FC236}">
                  <a16:creationId xmlns:a16="http://schemas.microsoft.com/office/drawing/2014/main" id="{12CE277D-BDE7-5AEE-6960-6361095ABD46}"/>
                </a:ext>
              </a:extLst>
            </p:cNvPr>
            <p:cNvSpPr/>
            <p:nvPr/>
          </p:nvSpPr>
          <p:spPr>
            <a:xfrm>
              <a:off x="1005985" y="1660539"/>
              <a:ext cx="68145" cy="11843"/>
            </a:xfrm>
            <a:custGeom>
              <a:avLst/>
              <a:gdLst/>
              <a:ahLst/>
              <a:cxnLst/>
              <a:rect l="l" t="t" r="r" b="b"/>
              <a:pathLst>
                <a:path w="259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2307" y="450"/>
                  </a:lnTo>
                  <a:cubicBezTo>
                    <a:pt x="2594" y="450"/>
                    <a:pt x="2594" y="0"/>
                    <a:pt x="23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101;p139">
              <a:extLst>
                <a:ext uri="{FF2B5EF4-FFF2-40B4-BE49-F238E27FC236}">
                  <a16:creationId xmlns:a16="http://schemas.microsoft.com/office/drawing/2014/main" id="{8EB10A0F-622B-174F-A7A6-D2B15CC138BD}"/>
                </a:ext>
              </a:extLst>
            </p:cNvPr>
            <p:cNvSpPr/>
            <p:nvPr/>
          </p:nvSpPr>
          <p:spPr>
            <a:xfrm>
              <a:off x="1005985" y="1683910"/>
              <a:ext cx="109110" cy="11843"/>
            </a:xfrm>
            <a:custGeom>
              <a:avLst/>
              <a:gdLst/>
              <a:ahLst/>
              <a:cxnLst/>
              <a:rect l="l" t="t" r="r" b="b"/>
              <a:pathLst>
                <a:path w="415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3858" y="450"/>
                  </a:lnTo>
                  <a:cubicBezTo>
                    <a:pt x="4154" y="450"/>
                    <a:pt x="4154" y="0"/>
                    <a:pt x="385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102;p139">
              <a:extLst>
                <a:ext uri="{FF2B5EF4-FFF2-40B4-BE49-F238E27FC236}">
                  <a16:creationId xmlns:a16="http://schemas.microsoft.com/office/drawing/2014/main" id="{6C7A5DE3-B8AE-C78F-5804-D42AA9290159}"/>
                </a:ext>
              </a:extLst>
            </p:cNvPr>
            <p:cNvSpPr/>
            <p:nvPr/>
          </p:nvSpPr>
          <p:spPr>
            <a:xfrm>
              <a:off x="1005985" y="1713322"/>
              <a:ext cx="68145" cy="11581"/>
            </a:xfrm>
            <a:custGeom>
              <a:avLst/>
              <a:gdLst/>
              <a:ahLst/>
              <a:cxnLst/>
              <a:rect l="l" t="t" r="r" b="b"/>
              <a:pathLst>
                <a:path w="2595" h="441" extrusionOk="0">
                  <a:moveTo>
                    <a:pt x="297" y="0"/>
                  </a:moveTo>
                  <a:cubicBezTo>
                    <a:pt x="1" y="0"/>
                    <a:pt x="1" y="440"/>
                    <a:pt x="297" y="440"/>
                  </a:cubicBezTo>
                  <a:lnTo>
                    <a:pt x="2307" y="440"/>
                  </a:lnTo>
                  <a:cubicBezTo>
                    <a:pt x="2594" y="440"/>
                    <a:pt x="2594" y="0"/>
                    <a:pt x="23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103;p139">
              <a:extLst>
                <a:ext uri="{FF2B5EF4-FFF2-40B4-BE49-F238E27FC236}">
                  <a16:creationId xmlns:a16="http://schemas.microsoft.com/office/drawing/2014/main" id="{4F6FD2FE-D9DE-AF54-3E86-1C13701787B8}"/>
                </a:ext>
              </a:extLst>
            </p:cNvPr>
            <p:cNvSpPr/>
            <p:nvPr/>
          </p:nvSpPr>
          <p:spPr>
            <a:xfrm>
              <a:off x="1005985" y="1736693"/>
              <a:ext cx="109110" cy="11581"/>
            </a:xfrm>
            <a:custGeom>
              <a:avLst/>
              <a:gdLst/>
              <a:ahLst/>
              <a:cxnLst/>
              <a:rect l="l" t="t" r="r" b="b"/>
              <a:pathLst>
                <a:path w="4155" h="441" extrusionOk="0">
                  <a:moveTo>
                    <a:pt x="297" y="0"/>
                  </a:moveTo>
                  <a:cubicBezTo>
                    <a:pt x="1" y="0"/>
                    <a:pt x="1" y="440"/>
                    <a:pt x="297" y="440"/>
                  </a:cubicBezTo>
                  <a:lnTo>
                    <a:pt x="3858" y="440"/>
                  </a:lnTo>
                  <a:cubicBezTo>
                    <a:pt x="4154" y="440"/>
                    <a:pt x="4154" y="0"/>
                    <a:pt x="385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104;p139">
              <a:extLst>
                <a:ext uri="{FF2B5EF4-FFF2-40B4-BE49-F238E27FC236}">
                  <a16:creationId xmlns:a16="http://schemas.microsoft.com/office/drawing/2014/main" id="{CC8A0227-81FA-8BC9-74FE-76D786DCA429}"/>
                </a:ext>
              </a:extLst>
            </p:cNvPr>
            <p:cNvSpPr/>
            <p:nvPr/>
          </p:nvSpPr>
          <p:spPr>
            <a:xfrm>
              <a:off x="1005985" y="1765842"/>
              <a:ext cx="68145" cy="11843"/>
            </a:xfrm>
            <a:custGeom>
              <a:avLst/>
              <a:gdLst/>
              <a:ahLst/>
              <a:cxnLst/>
              <a:rect l="l" t="t" r="r" b="b"/>
              <a:pathLst>
                <a:path w="259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2307" y="450"/>
                  </a:lnTo>
                  <a:cubicBezTo>
                    <a:pt x="2594" y="450"/>
                    <a:pt x="2594" y="0"/>
                    <a:pt x="23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105;p139">
              <a:extLst>
                <a:ext uri="{FF2B5EF4-FFF2-40B4-BE49-F238E27FC236}">
                  <a16:creationId xmlns:a16="http://schemas.microsoft.com/office/drawing/2014/main" id="{0787BC7B-2F4A-4462-8CE5-2784C0AFA273}"/>
                </a:ext>
              </a:extLst>
            </p:cNvPr>
            <p:cNvSpPr/>
            <p:nvPr/>
          </p:nvSpPr>
          <p:spPr>
            <a:xfrm>
              <a:off x="1005985" y="1789213"/>
              <a:ext cx="109110" cy="11843"/>
            </a:xfrm>
            <a:custGeom>
              <a:avLst/>
              <a:gdLst/>
              <a:ahLst/>
              <a:cxnLst/>
              <a:rect l="l" t="t" r="r" b="b"/>
              <a:pathLst>
                <a:path w="415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3858" y="450"/>
                  </a:lnTo>
                  <a:cubicBezTo>
                    <a:pt x="4154" y="450"/>
                    <a:pt x="4154" y="0"/>
                    <a:pt x="385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106;p139">
              <a:extLst>
                <a:ext uri="{FF2B5EF4-FFF2-40B4-BE49-F238E27FC236}">
                  <a16:creationId xmlns:a16="http://schemas.microsoft.com/office/drawing/2014/main" id="{B6B1F691-780C-E8AD-AED3-8EABEFEFC50C}"/>
                </a:ext>
              </a:extLst>
            </p:cNvPr>
            <p:cNvSpPr/>
            <p:nvPr/>
          </p:nvSpPr>
          <p:spPr>
            <a:xfrm>
              <a:off x="1005985" y="1572831"/>
              <a:ext cx="103333" cy="11843"/>
            </a:xfrm>
            <a:custGeom>
              <a:avLst/>
              <a:gdLst/>
              <a:ahLst/>
              <a:cxnLst/>
              <a:rect l="l" t="t" r="r" b="b"/>
              <a:pathLst>
                <a:path w="393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3637" y="450"/>
                  </a:lnTo>
                  <a:cubicBezTo>
                    <a:pt x="3934" y="450"/>
                    <a:pt x="3934" y="0"/>
                    <a:pt x="363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13107;p139">
              <a:extLst>
                <a:ext uri="{FF2B5EF4-FFF2-40B4-BE49-F238E27FC236}">
                  <a16:creationId xmlns:a16="http://schemas.microsoft.com/office/drawing/2014/main" id="{B4E48187-D1D8-0B33-277C-7729B19290C1}"/>
                </a:ext>
              </a:extLst>
            </p:cNvPr>
            <p:cNvSpPr/>
            <p:nvPr/>
          </p:nvSpPr>
          <p:spPr>
            <a:xfrm>
              <a:off x="959243" y="1625613"/>
              <a:ext cx="155853" cy="11581"/>
            </a:xfrm>
            <a:custGeom>
              <a:avLst/>
              <a:gdLst/>
              <a:ahLst/>
              <a:cxnLst/>
              <a:rect l="l" t="t" r="r" b="b"/>
              <a:pathLst>
                <a:path w="5935" h="441" extrusionOk="0">
                  <a:moveTo>
                    <a:pt x="297" y="0"/>
                  </a:moveTo>
                  <a:cubicBezTo>
                    <a:pt x="1" y="0"/>
                    <a:pt x="1" y="440"/>
                    <a:pt x="297" y="440"/>
                  </a:cubicBezTo>
                  <a:lnTo>
                    <a:pt x="5638" y="440"/>
                  </a:lnTo>
                  <a:cubicBezTo>
                    <a:pt x="5934" y="440"/>
                    <a:pt x="5934" y="0"/>
                    <a:pt x="563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13108;p139">
              <a:extLst>
                <a:ext uri="{FF2B5EF4-FFF2-40B4-BE49-F238E27FC236}">
                  <a16:creationId xmlns:a16="http://schemas.microsoft.com/office/drawing/2014/main" id="{2C5A0FFD-8270-ABB5-1A08-91C7EA056D15}"/>
                </a:ext>
              </a:extLst>
            </p:cNvPr>
            <p:cNvSpPr/>
            <p:nvPr/>
          </p:nvSpPr>
          <p:spPr>
            <a:xfrm>
              <a:off x="1005985" y="1596202"/>
              <a:ext cx="27179" cy="11843"/>
            </a:xfrm>
            <a:custGeom>
              <a:avLst/>
              <a:gdLst/>
              <a:ahLst/>
              <a:cxnLst/>
              <a:rect l="l" t="t" r="r" b="b"/>
              <a:pathLst>
                <a:path w="103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738" y="450"/>
                  </a:lnTo>
                  <a:cubicBezTo>
                    <a:pt x="1034" y="450"/>
                    <a:pt x="1034" y="0"/>
                    <a:pt x="738" y="0"/>
                  </a:cubicBez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13109;p139">
              <a:extLst>
                <a:ext uri="{FF2B5EF4-FFF2-40B4-BE49-F238E27FC236}">
                  <a16:creationId xmlns:a16="http://schemas.microsoft.com/office/drawing/2014/main" id="{5821FC3E-3875-B16F-9703-833653743E7F}"/>
                </a:ext>
              </a:extLst>
            </p:cNvPr>
            <p:cNvSpPr/>
            <p:nvPr/>
          </p:nvSpPr>
          <p:spPr>
            <a:xfrm>
              <a:off x="1040911" y="1596202"/>
              <a:ext cx="38996" cy="11843"/>
            </a:xfrm>
            <a:custGeom>
              <a:avLst/>
              <a:gdLst/>
              <a:ahLst/>
              <a:cxnLst/>
              <a:rect l="l" t="t" r="r" b="b"/>
              <a:pathLst>
                <a:path w="1485" h="451" extrusionOk="0">
                  <a:moveTo>
                    <a:pt x="298" y="0"/>
                  </a:moveTo>
                  <a:cubicBezTo>
                    <a:pt x="1" y="0"/>
                    <a:pt x="1" y="450"/>
                    <a:pt x="298" y="450"/>
                  </a:cubicBezTo>
                  <a:lnTo>
                    <a:pt x="1188" y="450"/>
                  </a:lnTo>
                  <a:cubicBezTo>
                    <a:pt x="1484" y="450"/>
                    <a:pt x="1484" y="0"/>
                    <a:pt x="1188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13110;p139">
              <a:extLst>
                <a:ext uri="{FF2B5EF4-FFF2-40B4-BE49-F238E27FC236}">
                  <a16:creationId xmlns:a16="http://schemas.microsoft.com/office/drawing/2014/main" id="{23FE0CCC-ABE1-2945-A0E4-EACA895D3A37}"/>
                </a:ext>
              </a:extLst>
            </p:cNvPr>
            <p:cNvSpPr/>
            <p:nvPr/>
          </p:nvSpPr>
          <p:spPr>
            <a:xfrm>
              <a:off x="961002" y="1572831"/>
              <a:ext cx="35215" cy="35215"/>
            </a:xfrm>
            <a:custGeom>
              <a:avLst/>
              <a:gdLst/>
              <a:ahLst/>
              <a:cxnLst/>
              <a:rect l="l" t="t" r="r" b="b"/>
              <a:pathLst>
                <a:path w="1341" h="1341" extrusionOk="0">
                  <a:moveTo>
                    <a:pt x="230" y="0"/>
                  </a:moveTo>
                  <a:cubicBezTo>
                    <a:pt x="106" y="0"/>
                    <a:pt x="1" y="106"/>
                    <a:pt x="1" y="230"/>
                  </a:cubicBezTo>
                  <a:lnTo>
                    <a:pt x="1" y="1120"/>
                  </a:lnTo>
                  <a:cubicBezTo>
                    <a:pt x="1" y="1235"/>
                    <a:pt x="106" y="1340"/>
                    <a:pt x="230" y="1340"/>
                  </a:cubicBezTo>
                  <a:lnTo>
                    <a:pt x="1120" y="1340"/>
                  </a:lnTo>
                  <a:cubicBezTo>
                    <a:pt x="1235" y="1340"/>
                    <a:pt x="1340" y="1245"/>
                    <a:pt x="1340" y="1120"/>
                  </a:cubicBezTo>
                  <a:lnTo>
                    <a:pt x="1340" y="230"/>
                  </a:lnTo>
                  <a:cubicBezTo>
                    <a:pt x="1340" y="106"/>
                    <a:pt x="1235" y="0"/>
                    <a:pt x="112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13111;p139">
              <a:extLst>
                <a:ext uri="{FF2B5EF4-FFF2-40B4-BE49-F238E27FC236}">
                  <a16:creationId xmlns:a16="http://schemas.microsoft.com/office/drawing/2014/main" id="{FE09271C-839F-A739-16A5-7D215102477A}"/>
                </a:ext>
              </a:extLst>
            </p:cNvPr>
            <p:cNvSpPr/>
            <p:nvPr/>
          </p:nvSpPr>
          <p:spPr>
            <a:xfrm>
              <a:off x="984373" y="1543682"/>
              <a:ext cx="105329" cy="11581"/>
            </a:xfrm>
            <a:custGeom>
              <a:avLst/>
              <a:gdLst/>
              <a:ahLst/>
              <a:cxnLst/>
              <a:rect l="l" t="t" r="r" b="b"/>
              <a:pathLst>
                <a:path w="4011" h="441" extrusionOk="0">
                  <a:moveTo>
                    <a:pt x="230" y="0"/>
                  </a:moveTo>
                  <a:cubicBezTo>
                    <a:pt x="106" y="0"/>
                    <a:pt x="1" y="96"/>
                    <a:pt x="1" y="220"/>
                  </a:cubicBezTo>
                  <a:cubicBezTo>
                    <a:pt x="1" y="345"/>
                    <a:pt x="106" y="440"/>
                    <a:pt x="230" y="440"/>
                  </a:cubicBezTo>
                  <a:lnTo>
                    <a:pt x="3791" y="440"/>
                  </a:lnTo>
                  <a:cubicBezTo>
                    <a:pt x="3915" y="440"/>
                    <a:pt x="4011" y="345"/>
                    <a:pt x="4011" y="220"/>
                  </a:cubicBezTo>
                  <a:cubicBezTo>
                    <a:pt x="4011" y="96"/>
                    <a:pt x="3915" y="0"/>
                    <a:pt x="3791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13112;p139">
              <a:extLst>
                <a:ext uri="{FF2B5EF4-FFF2-40B4-BE49-F238E27FC236}">
                  <a16:creationId xmlns:a16="http://schemas.microsoft.com/office/drawing/2014/main" id="{E20234BE-E940-D357-5363-DC2AF47787DE}"/>
                </a:ext>
              </a:extLst>
            </p:cNvPr>
            <p:cNvSpPr/>
            <p:nvPr/>
          </p:nvSpPr>
          <p:spPr>
            <a:xfrm>
              <a:off x="969799" y="1581628"/>
              <a:ext cx="17620" cy="17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6" y="0"/>
                  </a:moveTo>
                  <a:cubicBezTo>
                    <a:pt x="154" y="0"/>
                    <a:pt x="1" y="153"/>
                    <a:pt x="1" y="335"/>
                  </a:cubicBezTo>
                  <a:cubicBezTo>
                    <a:pt x="1" y="517"/>
                    <a:pt x="154" y="670"/>
                    <a:pt x="336" y="670"/>
                  </a:cubicBezTo>
                  <a:cubicBezTo>
                    <a:pt x="517" y="670"/>
                    <a:pt x="671" y="517"/>
                    <a:pt x="671" y="335"/>
                  </a:cubicBezTo>
                  <a:cubicBezTo>
                    <a:pt x="671" y="153"/>
                    <a:pt x="517" y="0"/>
                    <a:pt x="33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3" name="Google Shape;13092;p139">
            <a:extLst>
              <a:ext uri="{FF2B5EF4-FFF2-40B4-BE49-F238E27FC236}">
                <a16:creationId xmlns:a16="http://schemas.microsoft.com/office/drawing/2014/main" id="{1A08B14C-EE26-A3CB-881A-E77F7B837E47}"/>
              </a:ext>
            </a:extLst>
          </p:cNvPr>
          <p:cNvGrpSpPr/>
          <p:nvPr/>
        </p:nvGrpSpPr>
        <p:grpSpPr>
          <a:xfrm>
            <a:off x="5952760" y="3735246"/>
            <a:ext cx="172576" cy="243520"/>
            <a:chOff x="908482" y="1502585"/>
            <a:chExt cx="257112" cy="362808"/>
          </a:xfrm>
        </p:grpSpPr>
        <p:sp>
          <p:nvSpPr>
            <p:cNvPr id="5884" name="Google Shape;13093;p139">
              <a:extLst>
                <a:ext uri="{FF2B5EF4-FFF2-40B4-BE49-F238E27FC236}">
                  <a16:creationId xmlns:a16="http://schemas.microsoft.com/office/drawing/2014/main" id="{F9C1AFCC-44BB-FBD6-7AED-C3BC748EB789}"/>
                </a:ext>
              </a:extLst>
            </p:cNvPr>
            <p:cNvSpPr/>
            <p:nvPr/>
          </p:nvSpPr>
          <p:spPr>
            <a:xfrm>
              <a:off x="908482" y="1526088"/>
              <a:ext cx="257112" cy="339305"/>
            </a:xfrm>
            <a:custGeom>
              <a:avLst/>
              <a:gdLst/>
              <a:ahLst/>
              <a:cxnLst/>
              <a:rect l="l" t="t" r="r" b="b"/>
              <a:pathLst>
                <a:path w="9791" h="1292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12250"/>
                  </a:lnTo>
                  <a:cubicBezTo>
                    <a:pt x="0" y="12623"/>
                    <a:pt x="297" y="12920"/>
                    <a:pt x="670" y="12920"/>
                  </a:cubicBezTo>
                  <a:lnTo>
                    <a:pt x="9131" y="12920"/>
                  </a:lnTo>
                  <a:cubicBezTo>
                    <a:pt x="9494" y="12920"/>
                    <a:pt x="9791" y="12623"/>
                    <a:pt x="9791" y="12250"/>
                  </a:cubicBezTo>
                  <a:lnTo>
                    <a:pt x="9791" y="670"/>
                  </a:lnTo>
                  <a:cubicBezTo>
                    <a:pt x="9791" y="297"/>
                    <a:pt x="9494" y="0"/>
                    <a:pt x="9131" y="0"/>
                  </a:cubicBezTo>
                  <a:lnTo>
                    <a:pt x="5561" y="0"/>
                  </a:lnTo>
                  <a:cubicBezTo>
                    <a:pt x="5551" y="354"/>
                    <a:pt x="5255" y="642"/>
                    <a:pt x="4900" y="642"/>
                  </a:cubicBezTo>
                  <a:cubicBezTo>
                    <a:pt x="4537" y="642"/>
                    <a:pt x="4240" y="354"/>
                    <a:pt x="4231" y="0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13094;p139">
              <a:extLst>
                <a:ext uri="{FF2B5EF4-FFF2-40B4-BE49-F238E27FC236}">
                  <a16:creationId xmlns:a16="http://schemas.microsoft.com/office/drawing/2014/main" id="{C7176830-1370-18CC-AFF7-059FF6A0A2CF}"/>
                </a:ext>
              </a:extLst>
            </p:cNvPr>
            <p:cNvSpPr/>
            <p:nvPr/>
          </p:nvSpPr>
          <p:spPr>
            <a:xfrm>
              <a:off x="920036" y="1526088"/>
              <a:ext cx="234003" cy="315671"/>
            </a:xfrm>
            <a:custGeom>
              <a:avLst/>
              <a:gdLst/>
              <a:ahLst/>
              <a:cxnLst/>
              <a:rect l="l" t="t" r="r" b="b"/>
              <a:pathLst>
                <a:path w="8911" h="12021" extrusionOk="0">
                  <a:moveTo>
                    <a:pt x="2010" y="0"/>
                  </a:moveTo>
                  <a:lnTo>
                    <a:pt x="2010" y="220"/>
                  </a:lnTo>
                  <a:cubicBezTo>
                    <a:pt x="2001" y="345"/>
                    <a:pt x="1905" y="441"/>
                    <a:pt x="1790" y="441"/>
                  </a:cubicBezTo>
                  <a:lnTo>
                    <a:pt x="450" y="441"/>
                  </a:lnTo>
                  <a:cubicBezTo>
                    <a:pt x="202" y="441"/>
                    <a:pt x="1" y="642"/>
                    <a:pt x="1" y="890"/>
                  </a:cubicBezTo>
                  <a:lnTo>
                    <a:pt x="1" y="11580"/>
                  </a:lnTo>
                  <a:cubicBezTo>
                    <a:pt x="1" y="11820"/>
                    <a:pt x="202" y="12021"/>
                    <a:pt x="450" y="12021"/>
                  </a:cubicBezTo>
                  <a:lnTo>
                    <a:pt x="8461" y="12021"/>
                  </a:lnTo>
                  <a:cubicBezTo>
                    <a:pt x="8710" y="12021"/>
                    <a:pt x="8911" y="11820"/>
                    <a:pt x="8911" y="11580"/>
                  </a:cubicBezTo>
                  <a:lnTo>
                    <a:pt x="8911" y="890"/>
                  </a:lnTo>
                  <a:cubicBezTo>
                    <a:pt x="8911" y="642"/>
                    <a:pt x="8710" y="441"/>
                    <a:pt x="8470" y="441"/>
                  </a:cubicBezTo>
                  <a:lnTo>
                    <a:pt x="7131" y="441"/>
                  </a:lnTo>
                  <a:cubicBezTo>
                    <a:pt x="7006" y="441"/>
                    <a:pt x="6910" y="345"/>
                    <a:pt x="6910" y="220"/>
                  </a:cubicBezTo>
                  <a:lnTo>
                    <a:pt x="6910" y="0"/>
                  </a:lnTo>
                  <a:lnTo>
                    <a:pt x="5121" y="0"/>
                  </a:lnTo>
                  <a:cubicBezTo>
                    <a:pt x="5111" y="354"/>
                    <a:pt x="4815" y="642"/>
                    <a:pt x="4460" y="642"/>
                  </a:cubicBezTo>
                  <a:cubicBezTo>
                    <a:pt x="4097" y="642"/>
                    <a:pt x="3800" y="354"/>
                    <a:pt x="3791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13095;p139">
              <a:extLst>
                <a:ext uri="{FF2B5EF4-FFF2-40B4-BE49-F238E27FC236}">
                  <a16:creationId xmlns:a16="http://schemas.microsoft.com/office/drawing/2014/main" id="{F43B5B94-5C04-07BE-9D39-886C282E6BDA}"/>
                </a:ext>
              </a:extLst>
            </p:cNvPr>
            <p:cNvSpPr/>
            <p:nvPr/>
          </p:nvSpPr>
          <p:spPr>
            <a:xfrm>
              <a:off x="931853" y="1549459"/>
              <a:ext cx="210631" cy="280746"/>
            </a:xfrm>
            <a:custGeom>
              <a:avLst/>
              <a:gdLst/>
              <a:ahLst/>
              <a:cxnLst/>
              <a:rect l="l" t="t" r="r" b="b"/>
              <a:pathLst>
                <a:path w="8021" h="10691" extrusionOk="0">
                  <a:moveTo>
                    <a:pt x="221" y="0"/>
                  </a:moveTo>
                  <a:cubicBezTo>
                    <a:pt x="96" y="0"/>
                    <a:pt x="0" y="106"/>
                    <a:pt x="0" y="220"/>
                  </a:cubicBezTo>
                  <a:lnTo>
                    <a:pt x="0" y="10470"/>
                  </a:lnTo>
                  <a:cubicBezTo>
                    <a:pt x="0" y="10595"/>
                    <a:pt x="96" y="10690"/>
                    <a:pt x="221" y="10690"/>
                  </a:cubicBezTo>
                  <a:lnTo>
                    <a:pt x="7791" y="10690"/>
                  </a:lnTo>
                  <a:cubicBezTo>
                    <a:pt x="7915" y="10690"/>
                    <a:pt x="8020" y="10595"/>
                    <a:pt x="8020" y="10470"/>
                  </a:cubicBezTo>
                  <a:lnTo>
                    <a:pt x="8020" y="220"/>
                  </a:lnTo>
                  <a:cubicBezTo>
                    <a:pt x="8020" y="106"/>
                    <a:pt x="7915" y="0"/>
                    <a:pt x="7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13096;p139">
              <a:extLst>
                <a:ext uri="{FF2B5EF4-FFF2-40B4-BE49-F238E27FC236}">
                  <a16:creationId xmlns:a16="http://schemas.microsoft.com/office/drawing/2014/main" id="{623B9E53-7038-3AF2-8044-6E572995ED4F}"/>
                </a:ext>
              </a:extLst>
            </p:cNvPr>
            <p:cNvSpPr/>
            <p:nvPr/>
          </p:nvSpPr>
          <p:spPr>
            <a:xfrm>
              <a:off x="984373" y="1502585"/>
              <a:ext cx="105329" cy="52678"/>
            </a:xfrm>
            <a:custGeom>
              <a:avLst/>
              <a:gdLst/>
              <a:ahLst/>
              <a:cxnLst/>
              <a:rect l="l" t="t" r="r" b="b"/>
              <a:pathLst>
                <a:path w="4011" h="2006" extrusionOk="0">
                  <a:moveTo>
                    <a:pt x="2004" y="558"/>
                  </a:moveTo>
                  <a:cubicBezTo>
                    <a:pt x="2178" y="558"/>
                    <a:pt x="2345" y="694"/>
                    <a:pt x="2345" y="895"/>
                  </a:cubicBezTo>
                  <a:cubicBezTo>
                    <a:pt x="2345" y="1087"/>
                    <a:pt x="2192" y="1230"/>
                    <a:pt x="2010" y="1230"/>
                  </a:cubicBezTo>
                  <a:cubicBezTo>
                    <a:pt x="1714" y="1230"/>
                    <a:pt x="1561" y="867"/>
                    <a:pt x="1771" y="656"/>
                  </a:cubicBezTo>
                  <a:cubicBezTo>
                    <a:pt x="1839" y="589"/>
                    <a:pt x="1922" y="558"/>
                    <a:pt x="2004" y="558"/>
                  </a:cubicBezTo>
                  <a:close/>
                  <a:moveTo>
                    <a:pt x="2006" y="0"/>
                  </a:moveTo>
                  <a:cubicBezTo>
                    <a:pt x="1707" y="0"/>
                    <a:pt x="1408" y="149"/>
                    <a:pt x="1235" y="446"/>
                  </a:cubicBezTo>
                  <a:lnTo>
                    <a:pt x="450" y="446"/>
                  </a:lnTo>
                  <a:cubicBezTo>
                    <a:pt x="202" y="446"/>
                    <a:pt x="1" y="646"/>
                    <a:pt x="1" y="895"/>
                  </a:cubicBezTo>
                  <a:lnTo>
                    <a:pt x="1" y="1785"/>
                  </a:lnTo>
                  <a:cubicBezTo>
                    <a:pt x="1" y="1910"/>
                    <a:pt x="106" y="2005"/>
                    <a:pt x="230" y="2005"/>
                  </a:cubicBezTo>
                  <a:lnTo>
                    <a:pt x="3791" y="2005"/>
                  </a:lnTo>
                  <a:cubicBezTo>
                    <a:pt x="3915" y="2005"/>
                    <a:pt x="4011" y="1910"/>
                    <a:pt x="4011" y="1785"/>
                  </a:cubicBezTo>
                  <a:lnTo>
                    <a:pt x="4011" y="895"/>
                  </a:lnTo>
                  <a:cubicBezTo>
                    <a:pt x="4011" y="646"/>
                    <a:pt x="3810" y="446"/>
                    <a:pt x="3570" y="446"/>
                  </a:cubicBezTo>
                  <a:lnTo>
                    <a:pt x="2776" y="446"/>
                  </a:lnTo>
                  <a:cubicBezTo>
                    <a:pt x="2604" y="149"/>
                    <a:pt x="2305" y="0"/>
                    <a:pt x="200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13097;p139">
              <a:extLst>
                <a:ext uri="{FF2B5EF4-FFF2-40B4-BE49-F238E27FC236}">
                  <a16:creationId xmlns:a16="http://schemas.microsoft.com/office/drawing/2014/main" id="{11932CB8-98E1-6B72-362E-C82EA8AF1A21}"/>
                </a:ext>
              </a:extLst>
            </p:cNvPr>
            <p:cNvSpPr/>
            <p:nvPr/>
          </p:nvSpPr>
          <p:spPr>
            <a:xfrm>
              <a:off x="964022" y="1663559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11" h="1111" extrusionOk="0">
                  <a:moveTo>
                    <a:pt x="556" y="0"/>
                  </a:moveTo>
                  <a:cubicBezTo>
                    <a:pt x="249" y="0"/>
                    <a:pt x="0" y="249"/>
                    <a:pt x="0" y="555"/>
                  </a:cubicBezTo>
                  <a:cubicBezTo>
                    <a:pt x="0" y="862"/>
                    <a:pt x="249" y="1110"/>
                    <a:pt x="556" y="1110"/>
                  </a:cubicBezTo>
                  <a:cubicBezTo>
                    <a:pt x="862" y="1110"/>
                    <a:pt x="1111" y="862"/>
                    <a:pt x="1111" y="555"/>
                  </a:cubicBezTo>
                  <a:cubicBezTo>
                    <a:pt x="1111" y="249"/>
                    <a:pt x="862" y="0"/>
                    <a:pt x="556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13098;p139">
              <a:extLst>
                <a:ext uri="{FF2B5EF4-FFF2-40B4-BE49-F238E27FC236}">
                  <a16:creationId xmlns:a16="http://schemas.microsoft.com/office/drawing/2014/main" id="{F49752BD-1EEC-1831-5230-6E2BC91E5E8C}"/>
                </a:ext>
              </a:extLst>
            </p:cNvPr>
            <p:cNvSpPr/>
            <p:nvPr/>
          </p:nvSpPr>
          <p:spPr>
            <a:xfrm>
              <a:off x="964022" y="1716079"/>
              <a:ext cx="29175" cy="29437"/>
            </a:xfrm>
            <a:custGeom>
              <a:avLst/>
              <a:gdLst/>
              <a:ahLst/>
              <a:cxnLst/>
              <a:rect l="l" t="t" r="r" b="b"/>
              <a:pathLst>
                <a:path w="1111" h="1121" extrusionOk="0">
                  <a:moveTo>
                    <a:pt x="556" y="0"/>
                  </a:moveTo>
                  <a:cubicBezTo>
                    <a:pt x="249" y="0"/>
                    <a:pt x="0" y="249"/>
                    <a:pt x="0" y="565"/>
                  </a:cubicBezTo>
                  <a:cubicBezTo>
                    <a:pt x="0" y="871"/>
                    <a:pt x="249" y="1120"/>
                    <a:pt x="556" y="1120"/>
                  </a:cubicBezTo>
                  <a:cubicBezTo>
                    <a:pt x="862" y="1120"/>
                    <a:pt x="1111" y="871"/>
                    <a:pt x="1111" y="565"/>
                  </a:cubicBezTo>
                  <a:cubicBezTo>
                    <a:pt x="1111" y="249"/>
                    <a:pt x="862" y="0"/>
                    <a:pt x="556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13099;p139">
              <a:extLst>
                <a:ext uri="{FF2B5EF4-FFF2-40B4-BE49-F238E27FC236}">
                  <a16:creationId xmlns:a16="http://schemas.microsoft.com/office/drawing/2014/main" id="{B0DC4878-FA86-212D-5939-45013536AADB}"/>
                </a:ext>
              </a:extLst>
            </p:cNvPr>
            <p:cNvSpPr/>
            <p:nvPr/>
          </p:nvSpPr>
          <p:spPr>
            <a:xfrm>
              <a:off x="964022" y="1768862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11" h="1111" extrusionOk="0">
                  <a:moveTo>
                    <a:pt x="556" y="0"/>
                  </a:moveTo>
                  <a:cubicBezTo>
                    <a:pt x="249" y="0"/>
                    <a:pt x="0" y="249"/>
                    <a:pt x="0" y="555"/>
                  </a:cubicBezTo>
                  <a:cubicBezTo>
                    <a:pt x="0" y="861"/>
                    <a:pt x="249" y="1110"/>
                    <a:pt x="556" y="1110"/>
                  </a:cubicBezTo>
                  <a:cubicBezTo>
                    <a:pt x="862" y="1110"/>
                    <a:pt x="1111" y="861"/>
                    <a:pt x="1111" y="555"/>
                  </a:cubicBezTo>
                  <a:cubicBezTo>
                    <a:pt x="1111" y="249"/>
                    <a:pt x="862" y="0"/>
                    <a:pt x="556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13100;p139">
              <a:extLst>
                <a:ext uri="{FF2B5EF4-FFF2-40B4-BE49-F238E27FC236}">
                  <a16:creationId xmlns:a16="http://schemas.microsoft.com/office/drawing/2014/main" id="{4F30A2AB-7445-E073-7A7B-993DB747C8E8}"/>
                </a:ext>
              </a:extLst>
            </p:cNvPr>
            <p:cNvSpPr/>
            <p:nvPr/>
          </p:nvSpPr>
          <p:spPr>
            <a:xfrm>
              <a:off x="1005985" y="1660539"/>
              <a:ext cx="68145" cy="11843"/>
            </a:xfrm>
            <a:custGeom>
              <a:avLst/>
              <a:gdLst/>
              <a:ahLst/>
              <a:cxnLst/>
              <a:rect l="l" t="t" r="r" b="b"/>
              <a:pathLst>
                <a:path w="259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2307" y="450"/>
                  </a:lnTo>
                  <a:cubicBezTo>
                    <a:pt x="2594" y="450"/>
                    <a:pt x="2594" y="0"/>
                    <a:pt x="23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13101;p139">
              <a:extLst>
                <a:ext uri="{FF2B5EF4-FFF2-40B4-BE49-F238E27FC236}">
                  <a16:creationId xmlns:a16="http://schemas.microsoft.com/office/drawing/2014/main" id="{BFF91491-ED59-E46C-528D-957F6A67F36C}"/>
                </a:ext>
              </a:extLst>
            </p:cNvPr>
            <p:cNvSpPr/>
            <p:nvPr/>
          </p:nvSpPr>
          <p:spPr>
            <a:xfrm>
              <a:off x="1005985" y="1683910"/>
              <a:ext cx="109110" cy="11843"/>
            </a:xfrm>
            <a:custGeom>
              <a:avLst/>
              <a:gdLst/>
              <a:ahLst/>
              <a:cxnLst/>
              <a:rect l="l" t="t" r="r" b="b"/>
              <a:pathLst>
                <a:path w="415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3858" y="450"/>
                  </a:lnTo>
                  <a:cubicBezTo>
                    <a:pt x="4154" y="450"/>
                    <a:pt x="4154" y="0"/>
                    <a:pt x="385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13102;p139">
              <a:extLst>
                <a:ext uri="{FF2B5EF4-FFF2-40B4-BE49-F238E27FC236}">
                  <a16:creationId xmlns:a16="http://schemas.microsoft.com/office/drawing/2014/main" id="{FC7D5AF5-98A7-D828-F9B2-B7619549DF3B}"/>
                </a:ext>
              </a:extLst>
            </p:cNvPr>
            <p:cNvSpPr/>
            <p:nvPr/>
          </p:nvSpPr>
          <p:spPr>
            <a:xfrm>
              <a:off x="1005985" y="1713322"/>
              <a:ext cx="68145" cy="11581"/>
            </a:xfrm>
            <a:custGeom>
              <a:avLst/>
              <a:gdLst/>
              <a:ahLst/>
              <a:cxnLst/>
              <a:rect l="l" t="t" r="r" b="b"/>
              <a:pathLst>
                <a:path w="2595" h="441" extrusionOk="0">
                  <a:moveTo>
                    <a:pt x="297" y="0"/>
                  </a:moveTo>
                  <a:cubicBezTo>
                    <a:pt x="1" y="0"/>
                    <a:pt x="1" y="440"/>
                    <a:pt x="297" y="440"/>
                  </a:cubicBezTo>
                  <a:lnTo>
                    <a:pt x="2307" y="440"/>
                  </a:lnTo>
                  <a:cubicBezTo>
                    <a:pt x="2594" y="440"/>
                    <a:pt x="2594" y="0"/>
                    <a:pt x="23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13103;p139">
              <a:extLst>
                <a:ext uri="{FF2B5EF4-FFF2-40B4-BE49-F238E27FC236}">
                  <a16:creationId xmlns:a16="http://schemas.microsoft.com/office/drawing/2014/main" id="{6CECB554-EDBE-7FEA-914A-DC135EEA3EF1}"/>
                </a:ext>
              </a:extLst>
            </p:cNvPr>
            <p:cNvSpPr/>
            <p:nvPr/>
          </p:nvSpPr>
          <p:spPr>
            <a:xfrm>
              <a:off x="1005985" y="1736693"/>
              <a:ext cx="109110" cy="11581"/>
            </a:xfrm>
            <a:custGeom>
              <a:avLst/>
              <a:gdLst/>
              <a:ahLst/>
              <a:cxnLst/>
              <a:rect l="l" t="t" r="r" b="b"/>
              <a:pathLst>
                <a:path w="4155" h="441" extrusionOk="0">
                  <a:moveTo>
                    <a:pt x="297" y="0"/>
                  </a:moveTo>
                  <a:cubicBezTo>
                    <a:pt x="1" y="0"/>
                    <a:pt x="1" y="440"/>
                    <a:pt x="297" y="440"/>
                  </a:cubicBezTo>
                  <a:lnTo>
                    <a:pt x="3858" y="440"/>
                  </a:lnTo>
                  <a:cubicBezTo>
                    <a:pt x="4154" y="440"/>
                    <a:pt x="4154" y="0"/>
                    <a:pt x="385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13104;p139">
              <a:extLst>
                <a:ext uri="{FF2B5EF4-FFF2-40B4-BE49-F238E27FC236}">
                  <a16:creationId xmlns:a16="http://schemas.microsoft.com/office/drawing/2014/main" id="{8AD7DF15-F0D8-ABAB-6B6E-2EA8E5D44DAC}"/>
                </a:ext>
              </a:extLst>
            </p:cNvPr>
            <p:cNvSpPr/>
            <p:nvPr/>
          </p:nvSpPr>
          <p:spPr>
            <a:xfrm>
              <a:off x="1005985" y="1765842"/>
              <a:ext cx="68145" cy="11843"/>
            </a:xfrm>
            <a:custGeom>
              <a:avLst/>
              <a:gdLst/>
              <a:ahLst/>
              <a:cxnLst/>
              <a:rect l="l" t="t" r="r" b="b"/>
              <a:pathLst>
                <a:path w="259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2307" y="450"/>
                  </a:lnTo>
                  <a:cubicBezTo>
                    <a:pt x="2594" y="450"/>
                    <a:pt x="2594" y="0"/>
                    <a:pt x="23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13105;p139">
              <a:extLst>
                <a:ext uri="{FF2B5EF4-FFF2-40B4-BE49-F238E27FC236}">
                  <a16:creationId xmlns:a16="http://schemas.microsoft.com/office/drawing/2014/main" id="{368E5FD2-7B14-65CA-D7E8-03B723BBC15E}"/>
                </a:ext>
              </a:extLst>
            </p:cNvPr>
            <p:cNvSpPr/>
            <p:nvPr/>
          </p:nvSpPr>
          <p:spPr>
            <a:xfrm>
              <a:off x="1005985" y="1789213"/>
              <a:ext cx="109110" cy="11843"/>
            </a:xfrm>
            <a:custGeom>
              <a:avLst/>
              <a:gdLst/>
              <a:ahLst/>
              <a:cxnLst/>
              <a:rect l="l" t="t" r="r" b="b"/>
              <a:pathLst>
                <a:path w="415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3858" y="450"/>
                  </a:lnTo>
                  <a:cubicBezTo>
                    <a:pt x="4154" y="450"/>
                    <a:pt x="4154" y="0"/>
                    <a:pt x="385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13106;p139">
              <a:extLst>
                <a:ext uri="{FF2B5EF4-FFF2-40B4-BE49-F238E27FC236}">
                  <a16:creationId xmlns:a16="http://schemas.microsoft.com/office/drawing/2014/main" id="{05549561-6362-80A3-80D2-08005B82B54C}"/>
                </a:ext>
              </a:extLst>
            </p:cNvPr>
            <p:cNvSpPr/>
            <p:nvPr/>
          </p:nvSpPr>
          <p:spPr>
            <a:xfrm>
              <a:off x="1005985" y="1572831"/>
              <a:ext cx="103333" cy="11843"/>
            </a:xfrm>
            <a:custGeom>
              <a:avLst/>
              <a:gdLst/>
              <a:ahLst/>
              <a:cxnLst/>
              <a:rect l="l" t="t" r="r" b="b"/>
              <a:pathLst>
                <a:path w="393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3637" y="450"/>
                  </a:lnTo>
                  <a:cubicBezTo>
                    <a:pt x="3934" y="450"/>
                    <a:pt x="3934" y="0"/>
                    <a:pt x="363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13107;p139">
              <a:extLst>
                <a:ext uri="{FF2B5EF4-FFF2-40B4-BE49-F238E27FC236}">
                  <a16:creationId xmlns:a16="http://schemas.microsoft.com/office/drawing/2014/main" id="{52CE4C34-B85E-96AE-A855-9F31F2187134}"/>
                </a:ext>
              </a:extLst>
            </p:cNvPr>
            <p:cNvSpPr/>
            <p:nvPr/>
          </p:nvSpPr>
          <p:spPr>
            <a:xfrm>
              <a:off x="959243" y="1625613"/>
              <a:ext cx="155853" cy="11581"/>
            </a:xfrm>
            <a:custGeom>
              <a:avLst/>
              <a:gdLst/>
              <a:ahLst/>
              <a:cxnLst/>
              <a:rect l="l" t="t" r="r" b="b"/>
              <a:pathLst>
                <a:path w="5935" h="441" extrusionOk="0">
                  <a:moveTo>
                    <a:pt x="297" y="0"/>
                  </a:moveTo>
                  <a:cubicBezTo>
                    <a:pt x="1" y="0"/>
                    <a:pt x="1" y="440"/>
                    <a:pt x="297" y="440"/>
                  </a:cubicBezTo>
                  <a:lnTo>
                    <a:pt x="5638" y="440"/>
                  </a:lnTo>
                  <a:cubicBezTo>
                    <a:pt x="5934" y="440"/>
                    <a:pt x="5934" y="0"/>
                    <a:pt x="563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13108;p139">
              <a:extLst>
                <a:ext uri="{FF2B5EF4-FFF2-40B4-BE49-F238E27FC236}">
                  <a16:creationId xmlns:a16="http://schemas.microsoft.com/office/drawing/2014/main" id="{1979F01E-3C43-2EB6-EF5C-FAE4841A1A7B}"/>
                </a:ext>
              </a:extLst>
            </p:cNvPr>
            <p:cNvSpPr/>
            <p:nvPr/>
          </p:nvSpPr>
          <p:spPr>
            <a:xfrm>
              <a:off x="1005985" y="1596202"/>
              <a:ext cx="27179" cy="11843"/>
            </a:xfrm>
            <a:custGeom>
              <a:avLst/>
              <a:gdLst/>
              <a:ahLst/>
              <a:cxnLst/>
              <a:rect l="l" t="t" r="r" b="b"/>
              <a:pathLst>
                <a:path w="103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738" y="450"/>
                  </a:lnTo>
                  <a:cubicBezTo>
                    <a:pt x="1034" y="450"/>
                    <a:pt x="1034" y="0"/>
                    <a:pt x="738" y="0"/>
                  </a:cubicBez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13109;p139">
              <a:extLst>
                <a:ext uri="{FF2B5EF4-FFF2-40B4-BE49-F238E27FC236}">
                  <a16:creationId xmlns:a16="http://schemas.microsoft.com/office/drawing/2014/main" id="{72CAAA6F-4E35-7368-9DEB-0AF2B16EAE0B}"/>
                </a:ext>
              </a:extLst>
            </p:cNvPr>
            <p:cNvSpPr/>
            <p:nvPr/>
          </p:nvSpPr>
          <p:spPr>
            <a:xfrm>
              <a:off x="1040911" y="1596202"/>
              <a:ext cx="38996" cy="11843"/>
            </a:xfrm>
            <a:custGeom>
              <a:avLst/>
              <a:gdLst/>
              <a:ahLst/>
              <a:cxnLst/>
              <a:rect l="l" t="t" r="r" b="b"/>
              <a:pathLst>
                <a:path w="1485" h="451" extrusionOk="0">
                  <a:moveTo>
                    <a:pt x="298" y="0"/>
                  </a:moveTo>
                  <a:cubicBezTo>
                    <a:pt x="1" y="0"/>
                    <a:pt x="1" y="450"/>
                    <a:pt x="298" y="450"/>
                  </a:cubicBezTo>
                  <a:lnTo>
                    <a:pt x="1188" y="450"/>
                  </a:lnTo>
                  <a:cubicBezTo>
                    <a:pt x="1484" y="450"/>
                    <a:pt x="1484" y="0"/>
                    <a:pt x="1188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13110;p139">
              <a:extLst>
                <a:ext uri="{FF2B5EF4-FFF2-40B4-BE49-F238E27FC236}">
                  <a16:creationId xmlns:a16="http://schemas.microsoft.com/office/drawing/2014/main" id="{AA3495D5-C05B-7E11-37D5-AF564718FA24}"/>
                </a:ext>
              </a:extLst>
            </p:cNvPr>
            <p:cNvSpPr/>
            <p:nvPr/>
          </p:nvSpPr>
          <p:spPr>
            <a:xfrm>
              <a:off x="961002" y="1572831"/>
              <a:ext cx="35215" cy="35215"/>
            </a:xfrm>
            <a:custGeom>
              <a:avLst/>
              <a:gdLst/>
              <a:ahLst/>
              <a:cxnLst/>
              <a:rect l="l" t="t" r="r" b="b"/>
              <a:pathLst>
                <a:path w="1341" h="1341" extrusionOk="0">
                  <a:moveTo>
                    <a:pt x="230" y="0"/>
                  </a:moveTo>
                  <a:cubicBezTo>
                    <a:pt x="106" y="0"/>
                    <a:pt x="1" y="106"/>
                    <a:pt x="1" y="230"/>
                  </a:cubicBezTo>
                  <a:lnTo>
                    <a:pt x="1" y="1120"/>
                  </a:lnTo>
                  <a:cubicBezTo>
                    <a:pt x="1" y="1235"/>
                    <a:pt x="106" y="1340"/>
                    <a:pt x="230" y="1340"/>
                  </a:cubicBezTo>
                  <a:lnTo>
                    <a:pt x="1120" y="1340"/>
                  </a:lnTo>
                  <a:cubicBezTo>
                    <a:pt x="1235" y="1340"/>
                    <a:pt x="1340" y="1245"/>
                    <a:pt x="1340" y="1120"/>
                  </a:cubicBezTo>
                  <a:lnTo>
                    <a:pt x="1340" y="230"/>
                  </a:lnTo>
                  <a:cubicBezTo>
                    <a:pt x="1340" y="106"/>
                    <a:pt x="1235" y="0"/>
                    <a:pt x="112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13111;p139">
              <a:extLst>
                <a:ext uri="{FF2B5EF4-FFF2-40B4-BE49-F238E27FC236}">
                  <a16:creationId xmlns:a16="http://schemas.microsoft.com/office/drawing/2014/main" id="{D74754BD-A553-5601-182F-4DA52BDDFC5E}"/>
                </a:ext>
              </a:extLst>
            </p:cNvPr>
            <p:cNvSpPr/>
            <p:nvPr/>
          </p:nvSpPr>
          <p:spPr>
            <a:xfrm>
              <a:off x="984373" y="1543682"/>
              <a:ext cx="105329" cy="11581"/>
            </a:xfrm>
            <a:custGeom>
              <a:avLst/>
              <a:gdLst/>
              <a:ahLst/>
              <a:cxnLst/>
              <a:rect l="l" t="t" r="r" b="b"/>
              <a:pathLst>
                <a:path w="4011" h="441" extrusionOk="0">
                  <a:moveTo>
                    <a:pt x="230" y="0"/>
                  </a:moveTo>
                  <a:cubicBezTo>
                    <a:pt x="106" y="0"/>
                    <a:pt x="1" y="96"/>
                    <a:pt x="1" y="220"/>
                  </a:cubicBezTo>
                  <a:cubicBezTo>
                    <a:pt x="1" y="345"/>
                    <a:pt x="106" y="440"/>
                    <a:pt x="230" y="440"/>
                  </a:cubicBezTo>
                  <a:lnTo>
                    <a:pt x="3791" y="440"/>
                  </a:lnTo>
                  <a:cubicBezTo>
                    <a:pt x="3915" y="440"/>
                    <a:pt x="4011" y="345"/>
                    <a:pt x="4011" y="220"/>
                  </a:cubicBezTo>
                  <a:cubicBezTo>
                    <a:pt x="4011" y="96"/>
                    <a:pt x="3915" y="0"/>
                    <a:pt x="3791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13112;p139">
              <a:extLst>
                <a:ext uri="{FF2B5EF4-FFF2-40B4-BE49-F238E27FC236}">
                  <a16:creationId xmlns:a16="http://schemas.microsoft.com/office/drawing/2014/main" id="{BC573ACD-7C06-7781-A7F6-E85AAE266465}"/>
                </a:ext>
              </a:extLst>
            </p:cNvPr>
            <p:cNvSpPr/>
            <p:nvPr/>
          </p:nvSpPr>
          <p:spPr>
            <a:xfrm>
              <a:off x="969799" y="1581628"/>
              <a:ext cx="17620" cy="17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6" y="0"/>
                  </a:moveTo>
                  <a:cubicBezTo>
                    <a:pt x="154" y="0"/>
                    <a:pt x="1" y="153"/>
                    <a:pt x="1" y="335"/>
                  </a:cubicBezTo>
                  <a:cubicBezTo>
                    <a:pt x="1" y="517"/>
                    <a:pt x="154" y="670"/>
                    <a:pt x="336" y="670"/>
                  </a:cubicBezTo>
                  <a:cubicBezTo>
                    <a:pt x="517" y="670"/>
                    <a:pt x="671" y="517"/>
                    <a:pt x="671" y="335"/>
                  </a:cubicBezTo>
                  <a:cubicBezTo>
                    <a:pt x="671" y="153"/>
                    <a:pt x="517" y="0"/>
                    <a:pt x="33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8" name="Google Shape;15148;p139">
            <a:extLst>
              <a:ext uri="{FF2B5EF4-FFF2-40B4-BE49-F238E27FC236}">
                <a16:creationId xmlns:a16="http://schemas.microsoft.com/office/drawing/2014/main" id="{0DF4D2C3-3A96-FB9E-ACA0-046F04ACBF67}"/>
              </a:ext>
            </a:extLst>
          </p:cNvPr>
          <p:cNvGrpSpPr/>
          <p:nvPr/>
        </p:nvGrpSpPr>
        <p:grpSpPr>
          <a:xfrm>
            <a:off x="2937937" y="3389395"/>
            <a:ext cx="243512" cy="305162"/>
            <a:chOff x="6666381" y="3347875"/>
            <a:chExt cx="295819" cy="370712"/>
          </a:xfrm>
        </p:grpSpPr>
        <p:sp>
          <p:nvSpPr>
            <p:cNvPr id="5509" name="Google Shape;15149;p139">
              <a:extLst>
                <a:ext uri="{FF2B5EF4-FFF2-40B4-BE49-F238E27FC236}">
                  <a16:creationId xmlns:a16="http://schemas.microsoft.com/office/drawing/2014/main" id="{6D367D3B-47F5-023B-0288-D29438E4C7F5}"/>
                </a:ext>
              </a:extLst>
            </p:cNvPr>
            <p:cNvSpPr/>
            <p:nvPr/>
          </p:nvSpPr>
          <p:spPr>
            <a:xfrm>
              <a:off x="6666381" y="3347875"/>
              <a:ext cx="295819" cy="310892"/>
            </a:xfrm>
            <a:custGeom>
              <a:avLst/>
              <a:gdLst/>
              <a:ahLst/>
              <a:cxnLst/>
              <a:rect l="l" t="t" r="r" b="b"/>
              <a:pathLst>
                <a:path w="11265" h="11839" extrusionOk="0">
                  <a:moveTo>
                    <a:pt x="5628" y="0"/>
                  </a:moveTo>
                  <a:cubicBezTo>
                    <a:pt x="2518" y="0"/>
                    <a:pt x="1" y="2651"/>
                    <a:pt x="1" y="5914"/>
                  </a:cubicBezTo>
                  <a:cubicBezTo>
                    <a:pt x="1" y="9188"/>
                    <a:pt x="2518" y="11838"/>
                    <a:pt x="5628" y="11838"/>
                  </a:cubicBezTo>
                  <a:cubicBezTo>
                    <a:pt x="8738" y="11838"/>
                    <a:pt x="11265" y="9188"/>
                    <a:pt x="11265" y="5914"/>
                  </a:cubicBezTo>
                  <a:cubicBezTo>
                    <a:pt x="11265" y="2651"/>
                    <a:pt x="8738" y="0"/>
                    <a:pt x="5628" y="0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15150;p139">
              <a:extLst>
                <a:ext uri="{FF2B5EF4-FFF2-40B4-BE49-F238E27FC236}">
                  <a16:creationId xmlns:a16="http://schemas.microsoft.com/office/drawing/2014/main" id="{AC0BEC2A-5E17-7C92-EED6-7807081CD1D0}"/>
                </a:ext>
              </a:extLst>
            </p:cNvPr>
            <p:cNvSpPr/>
            <p:nvPr/>
          </p:nvSpPr>
          <p:spPr>
            <a:xfrm>
              <a:off x="6666381" y="3351132"/>
              <a:ext cx="252096" cy="307636"/>
            </a:xfrm>
            <a:custGeom>
              <a:avLst/>
              <a:gdLst/>
              <a:ahLst/>
              <a:cxnLst/>
              <a:rect l="l" t="t" r="r" b="b"/>
              <a:pathLst>
                <a:path w="9600" h="11715" extrusionOk="0">
                  <a:moveTo>
                    <a:pt x="4479" y="0"/>
                  </a:moveTo>
                  <a:cubicBezTo>
                    <a:pt x="1924" y="556"/>
                    <a:pt x="1" y="2939"/>
                    <a:pt x="1" y="5790"/>
                  </a:cubicBezTo>
                  <a:cubicBezTo>
                    <a:pt x="1" y="9064"/>
                    <a:pt x="2518" y="11714"/>
                    <a:pt x="5628" y="11714"/>
                  </a:cubicBezTo>
                  <a:cubicBezTo>
                    <a:pt x="7130" y="11705"/>
                    <a:pt x="8566" y="11083"/>
                    <a:pt x="9600" y="9992"/>
                  </a:cubicBezTo>
                  <a:lnTo>
                    <a:pt x="9600" y="9992"/>
                  </a:lnTo>
                  <a:cubicBezTo>
                    <a:pt x="9217" y="10078"/>
                    <a:pt x="8834" y="10116"/>
                    <a:pt x="8451" y="10116"/>
                  </a:cubicBezTo>
                  <a:cubicBezTo>
                    <a:pt x="5341" y="10116"/>
                    <a:pt x="2814" y="7465"/>
                    <a:pt x="2814" y="4202"/>
                  </a:cubicBezTo>
                  <a:cubicBezTo>
                    <a:pt x="2805" y="2642"/>
                    <a:pt x="3408" y="1130"/>
                    <a:pt x="4479" y="0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15151;p139">
              <a:extLst>
                <a:ext uri="{FF2B5EF4-FFF2-40B4-BE49-F238E27FC236}">
                  <a16:creationId xmlns:a16="http://schemas.microsoft.com/office/drawing/2014/main" id="{EA34BB94-4125-2383-E651-620EFC0D04CE}"/>
                </a:ext>
              </a:extLst>
            </p:cNvPr>
            <p:cNvSpPr/>
            <p:nvPr/>
          </p:nvSpPr>
          <p:spPr>
            <a:xfrm>
              <a:off x="6666644" y="3348112"/>
              <a:ext cx="295320" cy="310393"/>
            </a:xfrm>
            <a:custGeom>
              <a:avLst/>
              <a:gdLst/>
              <a:ahLst/>
              <a:cxnLst/>
              <a:rect l="l" t="t" r="r" b="b"/>
              <a:pathLst>
                <a:path w="11246" h="11820" extrusionOk="0">
                  <a:moveTo>
                    <a:pt x="5838" y="1"/>
                  </a:moveTo>
                  <a:lnTo>
                    <a:pt x="5838" y="1"/>
                  </a:lnTo>
                  <a:lnTo>
                    <a:pt x="5838" y="1"/>
                  </a:lnTo>
                  <a:cubicBezTo>
                    <a:pt x="5840" y="1"/>
                    <a:pt x="5841" y="1"/>
                    <a:pt x="5843" y="1"/>
                  </a:cubicBezTo>
                  <a:lnTo>
                    <a:pt x="5843" y="1"/>
                  </a:lnTo>
                  <a:cubicBezTo>
                    <a:pt x="5841" y="1"/>
                    <a:pt x="5840" y="1"/>
                    <a:pt x="5838" y="1"/>
                  </a:cubicBezTo>
                  <a:close/>
                  <a:moveTo>
                    <a:pt x="5407" y="2958"/>
                  </a:moveTo>
                  <a:lnTo>
                    <a:pt x="5407" y="5685"/>
                  </a:lnTo>
                  <a:lnTo>
                    <a:pt x="2163" y="5685"/>
                  </a:lnTo>
                  <a:cubicBezTo>
                    <a:pt x="2173" y="4757"/>
                    <a:pt x="2335" y="3838"/>
                    <a:pt x="2622" y="2958"/>
                  </a:cubicBezTo>
                  <a:close/>
                  <a:moveTo>
                    <a:pt x="8623" y="2958"/>
                  </a:moveTo>
                  <a:cubicBezTo>
                    <a:pt x="8910" y="3838"/>
                    <a:pt x="9073" y="4757"/>
                    <a:pt x="9082" y="5685"/>
                  </a:cubicBezTo>
                  <a:lnTo>
                    <a:pt x="5838" y="5685"/>
                  </a:lnTo>
                  <a:lnTo>
                    <a:pt x="5838" y="2958"/>
                  </a:lnTo>
                  <a:close/>
                  <a:moveTo>
                    <a:pt x="5407" y="6145"/>
                  </a:moveTo>
                  <a:lnTo>
                    <a:pt x="5407" y="8872"/>
                  </a:lnTo>
                  <a:lnTo>
                    <a:pt x="2622" y="8872"/>
                  </a:lnTo>
                  <a:cubicBezTo>
                    <a:pt x="2336" y="7995"/>
                    <a:pt x="2174" y="7070"/>
                    <a:pt x="2163" y="6145"/>
                  </a:cubicBezTo>
                  <a:close/>
                  <a:moveTo>
                    <a:pt x="9082" y="6135"/>
                  </a:moveTo>
                  <a:cubicBezTo>
                    <a:pt x="9063" y="7063"/>
                    <a:pt x="8910" y="7982"/>
                    <a:pt x="8623" y="8872"/>
                  </a:cubicBezTo>
                  <a:lnTo>
                    <a:pt x="5838" y="8872"/>
                  </a:lnTo>
                  <a:lnTo>
                    <a:pt x="5838" y="6135"/>
                  </a:lnTo>
                  <a:close/>
                  <a:moveTo>
                    <a:pt x="5398" y="1"/>
                  </a:moveTo>
                  <a:cubicBezTo>
                    <a:pt x="4833" y="20"/>
                    <a:pt x="4269" y="135"/>
                    <a:pt x="3733" y="336"/>
                  </a:cubicBezTo>
                  <a:cubicBezTo>
                    <a:pt x="3158" y="852"/>
                    <a:pt x="2680" y="1599"/>
                    <a:pt x="2326" y="2498"/>
                  </a:cubicBezTo>
                  <a:lnTo>
                    <a:pt x="1015" y="2498"/>
                  </a:lnTo>
                  <a:cubicBezTo>
                    <a:pt x="919" y="2642"/>
                    <a:pt x="833" y="2795"/>
                    <a:pt x="747" y="2958"/>
                  </a:cubicBezTo>
                  <a:lnTo>
                    <a:pt x="2173" y="2958"/>
                  </a:lnTo>
                  <a:cubicBezTo>
                    <a:pt x="1895" y="3838"/>
                    <a:pt x="1742" y="4757"/>
                    <a:pt x="1732" y="5685"/>
                  </a:cubicBezTo>
                  <a:lnTo>
                    <a:pt x="0" y="5685"/>
                  </a:lnTo>
                  <a:lnTo>
                    <a:pt x="0" y="5915"/>
                  </a:lnTo>
                  <a:lnTo>
                    <a:pt x="0" y="6135"/>
                  </a:lnTo>
                  <a:lnTo>
                    <a:pt x="1732" y="6135"/>
                  </a:lnTo>
                  <a:cubicBezTo>
                    <a:pt x="1742" y="7063"/>
                    <a:pt x="1895" y="7982"/>
                    <a:pt x="2173" y="8872"/>
                  </a:cubicBezTo>
                  <a:lnTo>
                    <a:pt x="747" y="8872"/>
                  </a:lnTo>
                  <a:cubicBezTo>
                    <a:pt x="833" y="9025"/>
                    <a:pt x="928" y="9179"/>
                    <a:pt x="1024" y="9322"/>
                  </a:cubicBezTo>
                  <a:lnTo>
                    <a:pt x="2345" y="9322"/>
                  </a:lnTo>
                  <a:cubicBezTo>
                    <a:pt x="2689" y="10222"/>
                    <a:pt x="3177" y="10968"/>
                    <a:pt x="3742" y="11485"/>
                  </a:cubicBezTo>
                  <a:cubicBezTo>
                    <a:pt x="4278" y="11686"/>
                    <a:pt x="4843" y="11801"/>
                    <a:pt x="5407" y="11820"/>
                  </a:cubicBezTo>
                  <a:cubicBezTo>
                    <a:pt x="4328" y="11705"/>
                    <a:pt x="3392" y="10743"/>
                    <a:pt x="2799" y="9332"/>
                  </a:cubicBezTo>
                  <a:lnTo>
                    <a:pt x="5407" y="9332"/>
                  </a:lnTo>
                  <a:lnTo>
                    <a:pt x="5407" y="11820"/>
                  </a:lnTo>
                  <a:lnTo>
                    <a:pt x="5838" y="11820"/>
                  </a:lnTo>
                  <a:lnTo>
                    <a:pt x="5838" y="9322"/>
                  </a:lnTo>
                  <a:lnTo>
                    <a:pt x="8451" y="9322"/>
                  </a:lnTo>
                  <a:cubicBezTo>
                    <a:pt x="7857" y="10738"/>
                    <a:pt x="6919" y="11705"/>
                    <a:pt x="5838" y="11820"/>
                  </a:cubicBezTo>
                  <a:lnTo>
                    <a:pt x="5848" y="11820"/>
                  </a:lnTo>
                  <a:cubicBezTo>
                    <a:pt x="6412" y="11801"/>
                    <a:pt x="6977" y="11686"/>
                    <a:pt x="7513" y="11485"/>
                  </a:cubicBezTo>
                  <a:cubicBezTo>
                    <a:pt x="8087" y="10968"/>
                    <a:pt x="8566" y="10222"/>
                    <a:pt x="8920" y="9322"/>
                  </a:cubicBezTo>
                  <a:lnTo>
                    <a:pt x="10231" y="9322"/>
                  </a:lnTo>
                  <a:cubicBezTo>
                    <a:pt x="10327" y="9179"/>
                    <a:pt x="10422" y="9025"/>
                    <a:pt x="10508" y="8872"/>
                  </a:cubicBezTo>
                  <a:lnTo>
                    <a:pt x="9082" y="8872"/>
                  </a:lnTo>
                  <a:cubicBezTo>
                    <a:pt x="9360" y="7982"/>
                    <a:pt x="9513" y="7063"/>
                    <a:pt x="9523" y="6135"/>
                  </a:cubicBezTo>
                  <a:lnTo>
                    <a:pt x="11245" y="6135"/>
                  </a:lnTo>
                  <a:lnTo>
                    <a:pt x="11245" y="5915"/>
                  </a:lnTo>
                  <a:lnTo>
                    <a:pt x="11245" y="5685"/>
                  </a:lnTo>
                  <a:lnTo>
                    <a:pt x="9513" y="5685"/>
                  </a:lnTo>
                  <a:cubicBezTo>
                    <a:pt x="9503" y="4757"/>
                    <a:pt x="9350" y="3838"/>
                    <a:pt x="9073" y="2948"/>
                  </a:cubicBezTo>
                  <a:lnTo>
                    <a:pt x="10499" y="2948"/>
                  </a:lnTo>
                  <a:cubicBezTo>
                    <a:pt x="10413" y="2795"/>
                    <a:pt x="10317" y="2642"/>
                    <a:pt x="10221" y="2498"/>
                  </a:cubicBezTo>
                  <a:lnTo>
                    <a:pt x="8901" y="2498"/>
                  </a:lnTo>
                  <a:cubicBezTo>
                    <a:pt x="8556" y="1599"/>
                    <a:pt x="8068" y="852"/>
                    <a:pt x="7503" y="336"/>
                  </a:cubicBezTo>
                  <a:cubicBezTo>
                    <a:pt x="6972" y="136"/>
                    <a:pt x="6412" y="22"/>
                    <a:pt x="5843" y="1"/>
                  </a:cubicBezTo>
                  <a:lnTo>
                    <a:pt x="5843" y="1"/>
                  </a:lnTo>
                  <a:cubicBezTo>
                    <a:pt x="6922" y="118"/>
                    <a:pt x="7858" y="1084"/>
                    <a:pt x="8451" y="2498"/>
                  </a:cubicBezTo>
                  <a:lnTo>
                    <a:pt x="5838" y="2498"/>
                  </a:lnTo>
                  <a:lnTo>
                    <a:pt x="5838" y="1"/>
                  </a:lnTo>
                  <a:lnTo>
                    <a:pt x="5838" y="1"/>
                  </a:lnTo>
                  <a:cubicBezTo>
                    <a:pt x="5835" y="1"/>
                    <a:pt x="5832" y="1"/>
                    <a:pt x="5828" y="1"/>
                  </a:cubicBezTo>
                  <a:lnTo>
                    <a:pt x="5407" y="1"/>
                  </a:lnTo>
                  <a:lnTo>
                    <a:pt x="5407" y="2498"/>
                  </a:lnTo>
                  <a:lnTo>
                    <a:pt x="2795" y="2498"/>
                  </a:lnTo>
                  <a:cubicBezTo>
                    <a:pt x="3388" y="1082"/>
                    <a:pt x="4326" y="115"/>
                    <a:pt x="5407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15152;p139">
              <a:extLst>
                <a:ext uri="{FF2B5EF4-FFF2-40B4-BE49-F238E27FC236}">
                  <a16:creationId xmlns:a16="http://schemas.microsoft.com/office/drawing/2014/main" id="{C308E13F-B3D8-DC63-CFA5-E565F6A9ECFE}"/>
                </a:ext>
              </a:extLst>
            </p:cNvPr>
            <p:cNvSpPr/>
            <p:nvPr/>
          </p:nvSpPr>
          <p:spPr>
            <a:xfrm>
              <a:off x="6666644" y="3351394"/>
              <a:ext cx="222921" cy="307111"/>
            </a:xfrm>
            <a:custGeom>
              <a:avLst/>
              <a:gdLst/>
              <a:ahLst/>
              <a:cxnLst/>
              <a:rect l="l" t="t" r="r" b="b"/>
              <a:pathLst>
                <a:path w="8489" h="11695" extrusionOk="0">
                  <a:moveTo>
                    <a:pt x="5407" y="9197"/>
                  </a:moveTo>
                  <a:lnTo>
                    <a:pt x="5407" y="11685"/>
                  </a:lnTo>
                  <a:cubicBezTo>
                    <a:pt x="4326" y="11570"/>
                    <a:pt x="3388" y="10613"/>
                    <a:pt x="2795" y="9197"/>
                  </a:cubicBezTo>
                  <a:close/>
                  <a:moveTo>
                    <a:pt x="4460" y="0"/>
                  </a:moveTo>
                  <a:cubicBezTo>
                    <a:pt x="4211" y="48"/>
                    <a:pt x="3972" y="115"/>
                    <a:pt x="3733" y="201"/>
                  </a:cubicBezTo>
                  <a:cubicBezTo>
                    <a:pt x="3158" y="727"/>
                    <a:pt x="2680" y="1474"/>
                    <a:pt x="2326" y="2364"/>
                  </a:cubicBezTo>
                  <a:lnTo>
                    <a:pt x="1015" y="2364"/>
                  </a:lnTo>
                  <a:cubicBezTo>
                    <a:pt x="919" y="2517"/>
                    <a:pt x="833" y="2670"/>
                    <a:pt x="747" y="2833"/>
                  </a:cubicBezTo>
                  <a:lnTo>
                    <a:pt x="2173" y="2833"/>
                  </a:lnTo>
                  <a:cubicBezTo>
                    <a:pt x="1895" y="3713"/>
                    <a:pt x="1742" y="4632"/>
                    <a:pt x="1732" y="5560"/>
                  </a:cubicBezTo>
                  <a:lnTo>
                    <a:pt x="0" y="5560"/>
                  </a:lnTo>
                  <a:lnTo>
                    <a:pt x="0" y="5790"/>
                  </a:lnTo>
                  <a:lnTo>
                    <a:pt x="0" y="6010"/>
                  </a:lnTo>
                  <a:lnTo>
                    <a:pt x="1732" y="6010"/>
                  </a:lnTo>
                  <a:cubicBezTo>
                    <a:pt x="1742" y="6938"/>
                    <a:pt x="1895" y="7857"/>
                    <a:pt x="2173" y="8747"/>
                  </a:cubicBezTo>
                  <a:lnTo>
                    <a:pt x="747" y="8747"/>
                  </a:lnTo>
                  <a:cubicBezTo>
                    <a:pt x="833" y="8900"/>
                    <a:pt x="928" y="9054"/>
                    <a:pt x="1024" y="9197"/>
                  </a:cubicBezTo>
                  <a:lnTo>
                    <a:pt x="2345" y="9197"/>
                  </a:lnTo>
                  <a:cubicBezTo>
                    <a:pt x="2689" y="10097"/>
                    <a:pt x="3177" y="10843"/>
                    <a:pt x="3742" y="11360"/>
                  </a:cubicBezTo>
                  <a:cubicBezTo>
                    <a:pt x="4278" y="11561"/>
                    <a:pt x="4843" y="11676"/>
                    <a:pt x="5407" y="11695"/>
                  </a:cubicBezTo>
                  <a:lnTo>
                    <a:pt x="5848" y="11695"/>
                  </a:lnTo>
                  <a:cubicBezTo>
                    <a:pt x="6412" y="11676"/>
                    <a:pt x="6977" y="11561"/>
                    <a:pt x="7513" y="11360"/>
                  </a:cubicBezTo>
                  <a:cubicBezTo>
                    <a:pt x="7896" y="10996"/>
                    <a:pt x="8231" y="10575"/>
                    <a:pt x="8489" y="10106"/>
                  </a:cubicBezTo>
                  <a:lnTo>
                    <a:pt x="8441" y="10106"/>
                  </a:lnTo>
                  <a:cubicBezTo>
                    <a:pt x="8288" y="10106"/>
                    <a:pt x="8144" y="10097"/>
                    <a:pt x="7991" y="10087"/>
                  </a:cubicBezTo>
                  <a:cubicBezTo>
                    <a:pt x="7427" y="11006"/>
                    <a:pt x="6671" y="11599"/>
                    <a:pt x="5838" y="11685"/>
                  </a:cubicBezTo>
                  <a:lnTo>
                    <a:pt x="5838" y="9436"/>
                  </a:lnTo>
                  <a:cubicBezTo>
                    <a:pt x="5484" y="9245"/>
                    <a:pt x="5149" y="9015"/>
                    <a:pt x="4843" y="8747"/>
                  </a:cubicBezTo>
                  <a:lnTo>
                    <a:pt x="2622" y="8747"/>
                  </a:lnTo>
                  <a:cubicBezTo>
                    <a:pt x="2335" y="7857"/>
                    <a:pt x="2173" y="6938"/>
                    <a:pt x="2163" y="6010"/>
                  </a:cubicBezTo>
                  <a:lnTo>
                    <a:pt x="3082" y="6010"/>
                  </a:lnTo>
                  <a:cubicBezTo>
                    <a:pt x="3034" y="5867"/>
                    <a:pt x="2996" y="5714"/>
                    <a:pt x="2957" y="5560"/>
                  </a:cubicBezTo>
                  <a:lnTo>
                    <a:pt x="2163" y="5560"/>
                  </a:lnTo>
                  <a:cubicBezTo>
                    <a:pt x="2173" y="4632"/>
                    <a:pt x="2335" y="3713"/>
                    <a:pt x="2622" y="2833"/>
                  </a:cubicBezTo>
                  <a:lnTo>
                    <a:pt x="2957" y="2833"/>
                  </a:lnTo>
                  <a:cubicBezTo>
                    <a:pt x="2996" y="2670"/>
                    <a:pt x="3034" y="2527"/>
                    <a:pt x="3082" y="2373"/>
                  </a:cubicBezTo>
                  <a:lnTo>
                    <a:pt x="2795" y="2373"/>
                  </a:lnTo>
                  <a:cubicBezTo>
                    <a:pt x="3053" y="1694"/>
                    <a:pt x="3455" y="1081"/>
                    <a:pt x="3972" y="574"/>
                  </a:cubicBezTo>
                  <a:cubicBezTo>
                    <a:pt x="4125" y="373"/>
                    <a:pt x="4288" y="182"/>
                    <a:pt x="446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15153;p139">
              <a:extLst>
                <a:ext uri="{FF2B5EF4-FFF2-40B4-BE49-F238E27FC236}">
                  <a16:creationId xmlns:a16="http://schemas.microsoft.com/office/drawing/2014/main" id="{18178FCF-C87E-917B-E1AB-A910B5A6E407}"/>
                </a:ext>
              </a:extLst>
            </p:cNvPr>
            <p:cNvSpPr/>
            <p:nvPr/>
          </p:nvSpPr>
          <p:spPr>
            <a:xfrm>
              <a:off x="6711863" y="3586868"/>
              <a:ext cx="22899" cy="23897"/>
            </a:xfrm>
            <a:custGeom>
              <a:avLst/>
              <a:gdLst/>
              <a:ahLst/>
              <a:cxnLst/>
              <a:rect l="l" t="t" r="r" b="b"/>
              <a:pathLst>
                <a:path w="872" h="910" extrusionOk="0">
                  <a:moveTo>
                    <a:pt x="1" y="0"/>
                  </a:moveTo>
                  <a:lnTo>
                    <a:pt x="1" y="910"/>
                  </a:lnTo>
                  <a:lnTo>
                    <a:pt x="872" y="910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15154;p139">
              <a:extLst>
                <a:ext uri="{FF2B5EF4-FFF2-40B4-BE49-F238E27FC236}">
                  <a16:creationId xmlns:a16="http://schemas.microsoft.com/office/drawing/2014/main" id="{E3F6A461-3D52-7177-CEDA-088685E90C6A}"/>
                </a:ext>
              </a:extLst>
            </p:cNvPr>
            <p:cNvSpPr/>
            <p:nvPr/>
          </p:nvSpPr>
          <p:spPr>
            <a:xfrm>
              <a:off x="6710865" y="3586868"/>
              <a:ext cx="24894" cy="18067"/>
            </a:xfrm>
            <a:custGeom>
              <a:avLst/>
              <a:gdLst/>
              <a:ahLst/>
              <a:cxnLst/>
              <a:rect l="l" t="t" r="r" b="b"/>
              <a:pathLst>
                <a:path w="948" h="688" extrusionOk="0">
                  <a:moveTo>
                    <a:pt x="39" y="0"/>
                  </a:moveTo>
                  <a:lnTo>
                    <a:pt x="39" y="460"/>
                  </a:lnTo>
                  <a:cubicBezTo>
                    <a:pt x="39" y="508"/>
                    <a:pt x="29" y="555"/>
                    <a:pt x="1" y="594"/>
                  </a:cubicBezTo>
                  <a:cubicBezTo>
                    <a:pt x="149" y="656"/>
                    <a:pt x="309" y="687"/>
                    <a:pt x="471" y="687"/>
                  </a:cubicBezTo>
                  <a:cubicBezTo>
                    <a:pt x="632" y="687"/>
                    <a:pt x="795" y="656"/>
                    <a:pt x="948" y="594"/>
                  </a:cubicBezTo>
                  <a:cubicBezTo>
                    <a:pt x="919" y="555"/>
                    <a:pt x="910" y="508"/>
                    <a:pt x="910" y="460"/>
                  </a:cubicBezTo>
                  <a:lnTo>
                    <a:pt x="910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15155;p139">
              <a:extLst>
                <a:ext uri="{FF2B5EF4-FFF2-40B4-BE49-F238E27FC236}">
                  <a16:creationId xmlns:a16="http://schemas.microsoft.com/office/drawing/2014/main" id="{4DBFF996-8EFC-1077-253A-763AE3712663}"/>
                </a:ext>
              </a:extLst>
            </p:cNvPr>
            <p:cNvSpPr/>
            <p:nvPr/>
          </p:nvSpPr>
          <p:spPr>
            <a:xfrm>
              <a:off x="6688991" y="3605722"/>
              <a:ext cx="68407" cy="88995"/>
            </a:xfrm>
            <a:custGeom>
              <a:avLst/>
              <a:gdLst/>
              <a:ahLst/>
              <a:cxnLst/>
              <a:rect l="l" t="t" r="r" b="b"/>
              <a:pathLst>
                <a:path w="2605" h="3389" extrusionOk="0">
                  <a:moveTo>
                    <a:pt x="642" y="0"/>
                  </a:moveTo>
                  <a:lnTo>
                    <a:pt x="250" y="211"/>
                  </a:lnTo>
                  <a:cubicBezTo>
                    <a:pt x="97" y="297"/>
                    <a:pt x="1" y="450"/>
                    <a:pt x="10" y="622"/>
                  </a:cubicBezTo>
                  <a:lnTo>
                    <a:pt x="10" y="1943"/>
                  </a:lnTo>
                  <a:cubicBezTo>
                    <a:pt x="10" y="2431"/>
                    <a:pt x="144" y="2919"/>
                    <a:pt x="403" y="3331"/>
                  </a:cubicBezTo>
                  <a:lnTo>
                    <a:pt x="441" y="3388"/>
                  </a:lnTo>
                  <a:lnTo>
                    <a:pt x="2173" y="3388"/>
                  </a:lnTo>
                  <a:lnTo>
                    <a:pt x="2202" y="3331"/>
                  </a:lnTo>
                  <a:cubicBezTo>
                    <a:pt x="2470" y="2919"/>
                    <a:pt x="2604" y="2431"/>
                    <a:pt x="2604" y="1943"/>
                  </a:cubicBezTo>
                  <a:lnTo>
                    <a:pt x="2604" y="622"/>
                  </a:lnTo>
                  <a:cubicBezTo>
                    <a:pt x="2604" y="450"/>
                    <a:pt x="2518" y="297"/>
                    <a:pt x="2365" y="211"/>
                  </a:cubicBezTo>
                  <a:lnTo>
                    <a:pt x="1972" y="0"/>
                  </a:lnTo>
                  <a:cubicBezTo>
                    <a:pt x="1823" y="193"/>
                    <a:pt x="1385" y="201"/>
                    <a:pt x="1313" y="201"/>
                  </a:cubicBezTo>
                  <a:cubicBezTo>
                    <a:pt x="1306" y="201"/>
                    <a:pt x="1302" y="201"/>
                    <a:pt x="1302" y="201"/>
                  </a:cubicBezTo>
                  <a:cubicBezTo>
                    <a:pt x="1302" y="201"/>
                    <a:pt x="1299" y="201"/>
                    <a:pt x="1293" y="201"/>
                  </a:cubicBezTo>
                  <a:cubicBezTo>
                    <a:pt x="1222" y="201"/>
                    <a:pt x="791" y="193"/>
                    <a:pt x="642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15156;p139">
              <a:extLst>
                <a:ext uri="{FF2B5EF4-FFF2-40B4-BE49-F238E27FC236}">
                  <a16:creationId xmlns:a16="http://schemas.microsoft.com/office/drawing/2014/main" id="{7EC869C6-9498-8F4A-F22D-8D44E70CD35A}"/>
                </a:ext>
              </a:extLst>
            </p:cNvPr>
            <p:cNvSpPr/>
            <p:nvPr/>
          </p:nvSpPr>
          <p:spPr>
            <a:xfrm>
              <a:off x="6700571" y="3694691"/>
              <a:ext cx="45509" cy="23897"/>
            </a:xfrm>
            <a:custGeom>
              <a:avLst/>
              <a:gdLst/>
              <a:ahLst/>
              <a:cxnLst/>
              <a:rect l="l" t="t" r="r" b="b"/>
              <a:pathLst>
                <a:path w="1733" h="910" extrusionOk="0">
                  <a:moveTo>
                    <a:pt x="0" y="0"/>
                  </a:moveTo>
                  <a:lnTo>
                    <a:pt x="0" y="680"/>
                  </a:lnTo>
                  <a:cubicBezTo>
                    <a:pt x="0" y="804"/>
                    <a:pt x="96" y="900"/>
                    <a:pt x="220" y="909"/>
                  </a:cubicBezTo>
                  <a:lnTo>
                    <a:pt x="1512" y="909"/>
                  </a:lnTo>
                  <a:cubicBezTo>
                    <a:pt x="1637" y="900"/>
                    <a:pt x="1732" y="804"/>
                    <a:pt x="1732" y="68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15157;p139">
              <a:extLst>
                <a:ext uri="{FF2B5EF4-FFF2-40B4-BE49-F238E27FC236}">
                  <a16:creationId xmlns:a16="http://schemas.microsoft.com/office/drawing/2014/main" id="{DAB6B774-941F-1AB3-DA5F-9EA73BC62C89}"/>
                </a:ext>
              </a:extLst>
            </p:cNvPr>
            <p:cNvSpPr/>
            <p:nvPr/>
          </p:nvSpPr>
          <p:spPr>
            <a:xfrm>
              <a:off x="6689253" y="3615754"/>
              <a:ext cx="11344" cy="78964"/>
            </a:xfrm>
            <a:custGeom>
              <a:avLst/>
              <a:gdLst/>
              <a:ahLst/>
              <a:cxnLst/>
              <a:rect l="l" t="t" r="r" b="b"/>
              <a:pathLst>
                <a:path w="432" h="3007" extrusionOk="0">
                  <a:moveTo>
                    <a:pt x="67" y="1"/>
                  </a:moveTo>
                  <a:cubicBezTo>
                    <a:pt x="20" y="78"/>
                    <a:pt x="0" y="154"/>
                    <a:pt x="0" y="240"/>
                  </a:cubicBezTo>
                  <a:lnTo>
                    <a:pt x="0" y="1561"/>
                  </a:lnTo>
                  <a:cubicBezTo>
                    <a:pt x="0" y="2059"/>
                    <a:pt x="134" y="2537"/>
                    <a:pt x="393" y="2949"/>
                  </a:cubicBezTo>
                  <a:lnTo>
                    <a:pt x="431" y="3006"/>
                  </a:lnTo>
                  <a:lnTo>
                    <a:pt x="431" y="518"/>
                  </a:lnTo>
                  <a:cubicBezTo>
                    <a:pt x="431" y="374"/>
                    <a:pt x="364" y="240"/>
                    <a:pt x="259" y="15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15158;p139">
              <a:extLst>
                <a:ext uri="{FF2B5EF4-FFF2-40B4-BE49-F238E27FC236}">
                  <a16:creationId xmlns:a16="http://schemas.microsoft.com/office/drawing/2014/main" id="{9CE327E2-7FC3-BAFF-4F79-9F1DBC44886B}"/>
                </a:ext>
              </a:extLst>
            </p:cNvPr>
            <p:cNvSpPr/>
            <p:nvPr/>
          </p:nvSpPr>
          <p:spPr>
            <a:xfrm>
              <a:off x="6746054" y="3615754"/>
              <a:ext cx="11344" cy="78964"/>
            </a:xfrm>
            <a:custGeom>
              <a:avLst/>
              <a:gdLst/>
              <a:ahLst/>
              <a:cxnLst/>
              <a:rect l="l" t="t" r="r" b="b"/>
              <a:pathLst>
                <a:path w="432" h="3007" extrusionOk="0">
                  <a:moveTo>
                    <a:pt x="364" y="1"/>
                  </a:moveTo>
                  <a:lnTo>
                    <a:pt x="173" y="154"/>
                  </a:lnTo>
                  <a:cubicBezTo>
                    <a:pt x="67" y="240"/>
                    <a:pt x="0" y="374"/>
                    <a:pt x="0" y="518"/>
                  </a:cubicBezTo>
                  <a:lnTo>
                    <a:pt x="0" y="3006"/>
                  </a:lnTo>
                  <a:lnTo>
                    <a:pt x="29" y="2949"/>
                  </a:lnTo>
                  <a:cubicBezTo>
                    <a:pt x="297" y="2537"/>
                    <a:pt x="431" y="2059"/>
                    <a:pt x="431" y="1561"/>
                  </a:cubicBezTo>
                  <a:lnTo>
                    <a:pt x="431" y="240"/>
                  </a:lnTo>
                  <a:cubicBezTo>
                    <a:pt x="431" y="154"/>
                    <a:pt x="412" y="78"/>
                    <a:pt x="36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15159;p139">
              <a:extLst>
                <a:ext uri="{FF2B5EF4-FFF2-40B4-BE49-F238E27FC236}">
                  <a16:creationId xmlns:a16="http://schemas.microsoft.com/office/drawing/2014/main" id="{0F8A731C-A33F-D244-7FAA-7B3C5313D616}"/>
                </a:ext>
              </a:extLst>
            </p:cNvPr>
            <p:cNvSpPr/>
            <p:nvPr/>
          </p:nvSpPr>
          <p:spPr>
            <a:xfrm>
              <a:off x="6705850" y="3599052"/>
              <a:ext cx="34952" cy="95665"/>
            </a:xfrm>
            <a:custGeom>
              <a:avLst/>
              <a:gdLst/>
              <a:ahLst/>
              <a:cxnLst/>
              <a:rect l="l" t="t" r="r" b="b"/>
              <a:pathLst>
                <a:path w="1331" h="3643" extrusionOk="0">
                  <a:moveTo>
                    <a:pt x="214" y="1"/>
                  </a:moveTo>
                  <a:cubicBezTo>
                    <a:pt x="203" y="1"/>
                    <a:pt x="192" y="5"/>
                    <a:pt x="182" y="15"/>
                  </a:cubicBezTo>
                  <a:lnTo>
                    <a:pt x="0" y="254"/>
                  </a:lnTo>
                  <a:lnTo>
                    <a:pt x="297" y="637"/>
                  </a:lnTo>
                  <a:cubicBezTo>
                    <a:pt x="313" y="664"/>
                    <a:pt x="341" y="676"/>
                    <a:pt x="370" y="676"/>
                  </a:cubicBezTo>
                  <a:cubicBezTo>
                    <a:pt x="392" y="676"/>
                    <a:pt x="414" y="669"/>
                    <a:pt x="431" y="656"/>
                  </a:cubicBezTo>
                  <a:lnTo>
                    <a:pt x="555" y="541"/>
                  </a:lnTo>
                  <a:lnTo>
                    <a:pt x="555" y="3642"/>
                  </a:lnTo>
                  <a:lnTo>
                    <a:pt x="775" y="3642"/>
                  </a:lnTo>
                  <a:lnTo>
                    <a:pt x="775" y="541"/>
                  </a:lnTo>
                  <a:lnTo>
                    <a:pt x="900" y="656"/>
                  </a:lnTo>
                  <a:cubicBezTo>
                    <a:pt x="917" y="673"/>
                    <a:pt x="939" y="680"/>
                    <a:pt x="961" y="680"/>
                  </a:cubicBezTo>
                  <a:cubicBezTo>
                    <a:pt x="989" y="680"/>
                    <a:pt x="1018" y="668"/>
                    <a:pt x="1034" y="647"/>
                  </a:cubicBezTo>
                  <a:lnTo>
                    <a:pt x="1330" y="254"/>
                  </a:lnTo>
                  <a:lnTo>
                    <a:pt x="1149" y="15"/>
                  </a:lnTo>
                  <a:cubicBezTo>
                    <a:pt x="1139" y="5"/>
                    <a:pt x="1127" y="1"/>
                    <a:pt x="1116" y="1"/>
                  </a:cubicBezTo>
                  <a:cubicBezTo>
                    <a:pt x="1105" y="1"/>
                    <a:pt x="1096" y="5"/>
                    <a:pt x="1091" y="15"/>
                  </a:cubicBezTo>
                  <a:lnTo>
                    <a:pt x="660" y="455"/>
                  </a:lnTo>
                  <a:lnTo>
                    <a:pt x="239" y="15"/>
                  </a:lnTo>
                  <a:cubicBezTo>
                    <a:pt x="235" y="5"/>
                    <a:pt x="225" y="1"/>
                    <a:pt x="21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15160;p139">
              <a:extLst>
                <a:ext uri="{FF2B5EF4-FFF2-40B4-BE49-F238E27FC236}">
                  <a16:creationId xmlns:a16="http://schemas.microsoft.com/office/drawing/2014/main" id="{3C04A67A-A934-998E-F6EE-AB07CF1E9E09}"/>
                </a:ext>
              </a:extLst>
            </p:cNvPr>
            <p:cNvSpPr/>
            <p:nvPr/>
          </p:nvSpPr>
          <p:spPr>
            <a:xfrm>
              <a:off x="6720161" y="3706482"/>
              <a:ext cx="6066" cy="12106"/>
            </a:xfrm>
            <a:custGeom>
              <a:avLst/>
              <a:gdLst/>
              <a:ahLst/>
              <a:cxnLst/>
              <a:rect l="l" t="t" r="r" b="b"/>
              <a:pathLst>
                <a:path w="231" h="461" extrusionOk="0">
                  <a:moveTo>
                    <a:pt x="115" y="1"/>
                  </a:moveTo>
                  <a:cubicBezTo>
                    <a:pt x="58" y="1"/>
                    <a:pt x="1" y="58"/>
                    <a:pt x="10" y="125"/>
                  </a:cubicBezTo>
                  <a:lnTo>
                    <a:pt x="10" y="460"/>
                  </a:lnTo>
                  <a:lnTo>
                    <a:pt x="230" y="460"/>
                  </a:lnTo>
                  <a:lnTo>
                    <a:pt x="230" y="125"/>
                  </a:lnTo>
                  <a:cubicBezTo>
                    <a:pt x="230" y="58"/>
                    <a:pt x="182" y="1"/>
                    <a:pt x="115" y="1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15161;p139">
              <a:extLst>
                <a:ext uri="{FF2B5EF4-FFF2-40B4-BE49-F238E27FC236}">
                  <a16:creationId xmlns:a16="http://schemas.microsoft.com/office/drawing/2014/main" id="{30FDBFAB-1625-1BCD-65C3-E9E852EF4F11}"/>
                </a:ext>
              </a:extLst>
            </p:cNvPr>
            <p:cNvSpPr/>
            <p:nvPr/>
          </p:nvSpPr>
          <p:spPr>
            <a:xfrm>
              <a:off x="6700309" y="3539127"/>
              <a:ext cx="46008" cy="53807"/>
            </a:xfrm>
            <a:custGeom>
              <a:avLst/>
              <a:gdLst/>
              <a:ahLst/>
              <a:cxnLst/>
              <a:rect l="l" t="t" r="r" b="b"/>
              <a:pathLst>
                <a:path w="1752" h="2049" extrusionOk="0">
                  <a:moveTo>
                    <a:pt x="661" y="0"/>
                  </a:moveTo>
                  <a:cubicBezTo>
                    <a:pt x="288" y="10"/>
                    <a:pt x="1" y="316"/>
                    <a:pt x="10" y="680"/>
                  </a:cubicBezTo>
                  <a:lnTo>
                    <a:pt x="10" y="1139"/>
                  </a:lnTo>
                  <a:cubicBezTo>
                    <a:pt x="1" y="1627"/>
                    <a:pt x="383" y="2039"/>
                    <a:pt x="871" y="2048"/>
                  </a:cubicBezTo>
                  <a:cubicBezTo>
                    <a:pt x="1369" y="2039"/>
                    <a:pt x="1752" y="1627"/>
                    <a:pt x="1742" y="1139"/>
                  </a:cubicBezTo>
                  <a:lnTo>
                    <a:pt x="1742" y="680"/>
                  </a:lnTo>
                  <a:cubicBezTo>
                    <a:pt x="1752" y="316"/>
                    <a:pt x="1455" y="10"/>
                    <a:pt x="1092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15162;p139">
              <a:extLst>
                <a:ext uri="{FF2B5EF4-FFF2-40B4-BE49-F238E27FC236}">
                  <a16:creationId xmlns:a16="http://schemas.microsoft.com/office/drawing/2014/main" id="{AFC317CC-506A-F5E0-CB4D-D01D8DEDD5EA}"/>
                </a:ext>
              </a:extLst>
            </p:cNvPr>
            <p:cNvSpPr/>
            <p:nvPr/>
          </p:nvSpPr>
          <p:spPr>
            <a:xfrm>
              <a:off x="6700309" y="3539127"/>
              <a:ext cx="31433" cy="53807"/>
            </a:xfrm>
            <a:custGeom>
              <a:avLst/>
              <a:gdLst/>
              <a:ahLst/>
              <a:cxnLst/>
              <a:rect l="l" t="t" r="r" b="b"/>
              <a:pathLst>
                <a:path w="1197" h="2049" extrusionOk="0">
                  <a:moveTo>
                    <a:pt x="661" y="0"/>
                  </a:moveTo>
                  <a:cubicBezTo>
                    <a:pt x="288" y="10"/>
                    <a:pt x="1" y="316"/>
                    <a:pt x="10" y="680"/>
                  </a:cubicBezTo>
                  <a:lnTo>
                    <a:pt x="10" y="1139"/>
                  </a:lnTo>
                  <a:cubicBezTo>
                    <a:pt x="1" y="1627"/>
                    <a:pt x="383" y="2039"/>
                    <a:pt x="871" y="2048"/>
                  </a:cubicBezTo>
                  <a:cubicBezTo>
                    <a:pt x="986" y="2048"/>
                    <a:pt x="1101" y="2029"/>
                    <a:pt x="1197" y="1981"/>
                  </a:cubicBezTo>
                  <a:cubicBezTo>
                    <a:pt x="871" y="1838"/>
                    <a:pt x="651" y="1503"/>
                    <a:pt x="661" y="1139"/>
                  </a:cubicBezTo>
                  <a:lnTo>
                    <a:pt x="661" y="680"/>
                  </a:lnTo>
                  <a:cubicBezTo>
                    <a:pt x="651" y="354"/>
                    <a:pt x="881" y="77"/>
                    <a:pt x="1197" y="10"/>
                  </a:cubicBezTo>
                  <a:cubicBezTo>
                    <a:pt x="1168" y="0"/>
                    <a:pt x="1130" y="0"/>
                    <a:pt x="1092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15163;p139">
              <a:extLst>
                <a:ext uri="{FF2B5EF4-FFF2-40B4-BE49-F238E27FC236}">
                  <a16:creationId xmlns:a16="http://schemas.microsoft.com/office/drawing/2014/main" id="{499AB137-B8E7-D728-3098-CE28B02E97A7}"/>
                </a:ext>
              </a:extLst>
            </p:cNvPr>
            <p:cNvSpPr/>
            <p:nvPr/>
          </p:nvSpPr>
          <p:spPr>
            <a:xfrm>
              <a:off x="6700309" y="3539127"/>
              <a:ext cx="46008" cy="23897"/>
            </a:xfrm>
            <a:custGeom>
              <a:avLst/>
              <a:gdLst/>
              <a:ahLst/>
              <a:cxnLst/>
              <a:rect l="l" t="t" r="r" b="b"/>
              <a:pathLst>
                <a:path w="1752" h="910" extrusionOk="0">
                  <a:moveTo>
                    <a:pt x="661" y="0"/>
                  </a:moveTo>
                  <a:cubicBezTo>
                    <a:pt x="288" y="10"/>
                    <a:pt x="1" y="316"/>
                    <a:pt x="10" y="689"/>
                  </a:cubicBezTo>
                  <a:cubicBezTo>
                    <a:pt x="10" y="689"/>
                    <a:pt x="661" y="909"/>
                    <a:pt x="1742" y="909"/>
                  </a:cubicBezTo>
                  <a:lnTo>
                    <a:pt x="1742" y="689"/>
                  </a:lnTo>
                  <a:cubicBezTo>
                    <a:pt x="1752" y="316"/>
                    <a:pt x="1455" y="10"/>
                    <a:pt x="10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15164;p139">
              <a:extLst>
                <a:ext uri="{FF2B5EF4-FFF2-40B4-BE49-F238E27FC236}">
                  <a16:creationId xmlns:a16="http://schemas.microsoft.com/office/drawing/2014/main" id="{B218CB4A-9C18-66A1-A26B-DFA21E1C1E01}"/>
                </a:ext>
              </a:extLst>
            </p:cNvPr>
            <p:cNvSpPr/>
            <p:nvPr/>
          </p:nvSpPr>
          <p:spPr>
            <a:xfrm>
              <a:off x="6700309" y="3539127"/>
              <a:ext cx="31433" cy="21875"/>
            </a:xfrm>
            <a:custGeom>
              <a:avLst/>
              <a:gdLst/>
              <a:ahLst/>
              <a:cxnLst/>
              <a:rect l="l" t="t" r="r" b="b"/>
              <a:pathLst>
                <a:path w="1197" h="833" extrusionOk="0">
                  <a:moveTo>
                    <a:pt x="661" y="0"/>
                  </a:moveTo>
                  <a:cubicBezTo>
                    <a:pt x="288" y="10"/>
                    <a:pt x="1" y="316"/>
                    <a:pt x="10" y="689"/>
                  </a:cubicBezTo>
                  <a:cubicBezTo>
                    <a:pt x="221" y="747"/>
                    <a:pt x="441" y="804"/>
                    <a:pt x="661" y="833"/>
                  </a:cubicBezTo>
                  <a:lnTo>
                    <a:pt x="661" y="689"/>
                  </a:lnTo>
                  <a:cubicBezTo>
                    <a:pt x="651" y="364"/>
                    <a:pt x="881" y="77"/>
                    <a:pt x="1197" y="10"/>
                  </a:cubicBezTo>
                  <a:cubicBezTo>
                    <a:pt x="1168" y="10"/>
                    <a:pt x="1130" y="0"/>
                    <a:pt x="10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15165;p139">
              <a:extLst>
                <a:ext uri="{FF2B5EF4-FFF2-40B4-BE49-F238E27FC236}">
                  <a16:creationId xmlns:a16="http://schemas.microsoft.com/office/drawing/2014/main" id="{C6CEAFB6-8114-34B3-9342-8F8EB992DB51}"/>
                </a:ext>
              </a:extLst>
            </p:cNvPr>
            <p:cNvSpPr/>
            <p:nvPr/>
          </p:nvSpPr>
          <p:spPr>
            <a:xfrm>
              <a:off x="6802854" y="3586868"/>
              <a:ext cx="22899" cy="23897"/>
            </a:xfrm>
            <a:custGeom>
              <a:avLst/>
              <a:gdLst/>
              <a:ahLst/>
              <a:cxnLst/>
              <a:rect l="l" t="t" r="r" b="b"/>
              <a:pathLst>
                <a:path w="872" h="910" extrusionOk="0">
                  <a:moveTo>
                    <a:pt x="0" y="0"/>
                  </a:moveTo>
                  <a:lnTo>
                    <a:pt x="0" y="910"/>
                  </a:lnTo>
                  <a:lnTo>
                    <a:pt x="871" y="91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15166;p139">
              <a:extLst>
                <a:ext uri="{FF2B5EF4-FFF2-40B4-BE49-F238E27FC236}">
                  <a16:creationId xmlns:a16="http://schemas.microsoft.com/office/drawing/2014/main" id="{BFB3869F-608E-E258-CBB3-0354A62715A0}"/>
                </a:ext>
              </a:extLst>
            </p:cNvPr>
            <p:cNvSpPr/>
            <p:nvPr/>
          </p:nvSpPr>
          <p:spPr>
            <a:xfrm>
              <a:off x="6801594" y="3586868"/>
              <a:ext cx="24894" cy="18067"/>
            </a:xfrm>
            <a:custGeom>
              <a:avLst/>
              <a:gdLst/>
              <a:ahLst/>
              <a:cxnLst/>
              <a:rect l="l" t="t" r="r" b="b"/>
              <a:pathLst>
                <a:path w="948" h="688" extrusionOk="0">
                  <a:moveTo>
                    <a:pt x="48" y="0"/>
                  </a:moveTo>
                  <a:lnTo>
                    <a:pt x="48" y="460"/>
                  </a:lnTo>
                  <a:cubicBezTo>
                    <a:pt x="39" y="508"/>
                    <a:pt x="29" y="555"/>
                    <a:pt x="0" y="594"/>
                  </a:cubicBezTo>
                  <a:cubicBezTo>
                    <a:pt x="154" y="656"/>
                    <a:pt x="316" y="687"/>
                    <a:pt x="478" y="687"/>
                  </a:cubicBezTo>
                  <a:cubicBezTo>
                    <a:pt x="639" y="687"/>
                    <a:pt x="800" y="656"/>
                    <a:pt x="948" y="594"/>
                  </a:cubicBezTo>
                  <a:cubicBezTo>
                    <a:pt x="929" y="555"/>
                    <a:pt x="910" y="508"/>
                    <a:pt x="910" y="460"/>
                  </a:cubicBezTo>
                  <a:lnTo>
                    <a:pt x="910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15167;p139">
              <a:extLst>
                <a:ext uri="{FF2B5EF4-FFF2-40B4-BE49-F238E27FC236}">
                  <a16:creationId xmlns:a16="http://schemas.microsoft.com/office/drawing/2014/main" id="{DBEE3DD2-C299-CF36-9C1C-9AC1ACDF692B}"/>
                </a:ext>
              </a:extLst>
            </p:cNvPr>
            <p:cNvSpPr/>
            <p:nvPr/>
          </p:nvSpPr>
          <p:spPr>
            <a:xfrm>
              <a:off x="6779982" y="3605722"/>
              <a:ext cx="68381" cy="88995"/>
            </a:xfrm>
            <a:custGeom>
              <a:avLst/>
              <a:gdLst/>
              <a:ahLst/>
              <a:cxnLst/>
              <a:rect l="l" t="t" r="r" b="b"/>
              <a:pathLst>
                <a:path w="2604" h="3389" extrusionOk="0">
                  <a:moveTo>
                    <a:pt x="642" y="0"/>
                  </a:moveTo>
                  <a:lnTo>
                    <a:pt x="249" y="211"/>
                  </a:lnTo>
                  <a:cubicBezTo>
                    <a:pt x="96" y="297"/>
                    <a:pt x="0" y="450"/>
                    <a:pt x="10" y="622"/>
                  </a:cubicBezTo>
                  <a:lnTo>
                    <a:pt x="10" y="1943"/>
                  </a:lnTo>
                  <a:cubicBezTo>
                    <a:pt x="10" y="2431"/>
                    <a:pt x="144" y="2919"/>
                    <a:pt x="402" y="3331"/>
                  </a:cubicBezTo>
                  <a:lnTo>
                    <a:pt x="441" y="3388"/>
                  </a:lnTo>
                  <a:lnTo>
                    <a:pt x="2173" y="3388"/>
                  </a:lnTo>
                  <a:lnTo>
                    <a:pt x="2202" y="3331"/>
                  </a:lnTo>
                  <a:cubicBezTo>
                    <a:pt x="2470" y="2919"/>
                    <a:pt x="2603" y="2431"/>
                    <a:pt x="2603" y="1943"/>
                  </a:cubicBezTo>
                  <a:lnTo>
                    <a:pt x="2603" y="622"/>
                  </a:lnTo>
                  <a:cubicBezTo>
                    <a:pt x="2603" y="450"/>
                    <a:pt x="2517" y="297"/>
                    <a:pt x="2364" y="211"/>
                  </a:cubicBezTo>
                  <a:lnTo>
                    <a:pt x="1972" y="0"/>
                  </a:lnTo>
                  <a:cubicBezTo>
                    <a:pt x="1823" y="193"/>
                    <a:pt x="1384" y="201"/>
                    <a:pt x="1312" y="201"/>
                  </a:cubicBezTo>
                  <a:cubicBezTo>
                    <a:pt x="1305" y="201"/>
                    <a:pt x="1302" y="201"/>
                    <a:pt x="1302" y="201"/>
                  </a:cubicBezTo>
                  <a:cubicBezTo>
                    <a:pt x="1302" y="201"/>
                    <a:pt x="1298" y="201"/>
                    <a:pt x="1292" y="201"/>
                  </a:cubicBezTo>
                  <a:cubicBezTo>
                    <a:pt x="1221" y="201"/>
                    <a:pt x="791" y="193"/>
                    <a:pt x="642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15168;p139">
              <a:extLst>
                <a:ext uri="{FF2B5EF4-FFF2-40B4-BE49-F238E27FC236}">
                  <a16:creationId xmlns:a16="http://schemas.microsoft.com/office/drawing/2014/main" id="{1D2F4D9C-EA6A-755E-B5DD-F50B0CA7A51C}"/>
                </a:ext>
              </a:extLst>
            </p:cNvPr>
            <p:cNvSpPr/>
            <p:nvPr/>
          </p:nvSpPr>
          <p:spPr>
            <a:xfrm>
              <a:off x="6791536" y="3694691"/>
              <a:ext cx="45509" cy="23897"/>
            </a:xfrm>
            <a:custGeom>
              <a:avLst/>
              <a:gdLst/>
              <a:ahLst/>
              <a:cxnLst/>
              <a:rect l="l" t="t" r="r" b="b"/>
              <a:pathLst>
                <a:path w="1733" h="910" extrusionOk="0">
                  <a:moveTo>
                    <a:pt x="1" y="0"/>
                  </a:moveTo>
                  <a:lnTo>
                    <a:pt x="1" y="680"/>
                  </a:lnTo>
                  <a:cubicBezTo>
                    <a:pt x="1" y="804"/>
                    <a:pt x="96" y="900"/>
                    <a:pt x="221" y="909"/>
                  </a:cubicBezTo>
                  <a:lnTo>
                    <a:pt x="1513" y="909"/>
                  </a:lnTo>
                  <a:cubicBezTo>
                    <a:pt x="1637" y="900"/>
                    <a:pt x="1733" y="804"/>
                    <a:pt x="1733" y="680"/>
                  </a:cubicBezTo>
                  <a:lnTo>
                    <a:pt x="1733" y="0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15169;p139">
              <a:extLst>
                <a:ext uri="{FF2B5EF4-FFF2-40B4-BE49-F238E27FC236}">
                  <a16:creationId xmlns:a16="http://schemas.microsoft.com/office/drawing/2014/main" id="{A1BDC54C-7C1E-9DD4-6E42-696FD6FD7B3A}"/>
                </a:ext>
              </a:extLst>
            </p:cNvPr>
            <p:cNvSpPr/>
            <p:nvPr/>
          </p:nvSpPr>
          <p:spPr>
            <a:xfrm>
              <a:off x="6780218" y="3615754"/>
              <a:ext cx="11344" cy="78964"/>
            </a:xfrm>
            <a:custGeom>
              <a:avLst/>
              <a:gdLst/>
              <a:ahLst/>
              <a:cxnLst/>
              <a:rect l="l" t="t" r="r" b="b"/>
              <a:pathLst>
                <a:path w="432" h="3007" extrusionOk="0">
                  <a:moveTo>
                    <a:pt x="68" y="1"/>
                  </a:moveTo>
                  <a:cubicBezTo>
                    <a:pt x="20" y="78"/>
                    <a:pt x="1" y="154"/>
                    <a:pt x="1" y="240"/>
                  </a:cubicBezTo>
                  <a:lnTo>
                    <a:pt x="1" y="1561"/>
                  </a:lnTo>
                  <a:cubicBezTo>
                    <a:pt x="1" y="2059"/>
                    <a:pt x="135" y="2537"/>
                    <a:pt x="393" y="2949"/>
                  </a:cubicBezTo>
                  <a:lnTo>
                    <a:pt x="432" y="3006"/>
                  </a:lnTo>
                  <a:lnTo>
                    <a:pt x="432" y="518"/>
                  </a:lnTo>
                  <a:cubicBezTo>
                    <a:pt x="432" y="374"/>
                    <a:pt x="365" y="240"/>
                    <a:pt x="259" y="154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15170;p139">
              <a:extLst>
                <a:ext uri="{FF2B5EF4-FFF2-40B4-BE49-F238E27FC236}">
                  <a16:creationId xmlns:a16="http://schemas.microsoft.com/office/drawing/2014/main" id="{B07F36AE-27F6-E735-67D5-35D0E0B12EAF}"/>
                </a:ext>
              </a:extLst>
            </p:cNvPr>
            <p:cNvSpPr/>
            <p:nvPr/>
          </p:nvSpPr>
          <p:spPr>
            <a:xfrm>
              <a:off x="6837018" y="3615754"/>
              <a:ext cx="11344" cy="78964"/>
            </a:xfrm>
            <a:custGeom>
              <a:avLst/>
              <a:gdLst/>
              <a:ahLst/>
              <a:cxnLst/>
              <a:rect l="l" t="t" r="r" b="b"/>
              <a:pathLst>
                <a:path w="432" h="3007" extrusionOk="0">
                  <a:moveTo>
                    <a:pt x="364" y="1"/>
                  </a:moveTo>
                  <a:lnTo>
                    <a:pt x="173" y="154"/>
                  </a:lnTo>
                  <a:cubicBezTo>
                    <a:pt x="68" y="240"/>
                    <a:pt x="1" y="374"/>
                    <a:pt x="1" y="518"/>
                  </a:cubicBezTo>
                  <a:lnTo>
                    <a:pt x="1" y="3006"/>
                  </a:lnTo>
                  <a:lnTo>
                    <a:pt x="30" y="2949"/>
                  </a:lnTo>
                  <a:cubicBezTo>
                    <a:pt x="298" y="2537"/>
                    <a:pt x="431" y="2059"/>
                    <a:pt x="431" y="1561"/>
                  </a:cubicBezTo>
                  <a:lnTo>
                    <a:pt x="431" y="240"/>
                  </a:lnTo>
                  <a:cubicBezTo>
                    <a:pt x="431" y="154"/>
                    <a:pt x="412" y="78"/>
                    <a:pt x="364" y="1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15171;p139">
              <a:extLst>
                <a:ext uri="{FF2B5EF4-FFF2-40B4-BE49-F238E27FC236}">
                  <a16:creationId xmlns:a16="http://schemas.microsoft.com/office/drawing/2014/main" id="{3EA07772-EEAB-DF2E-5113-3C3B2DC1B89C}"/>
                </a:ext>
              </a:extLst>
            </p:cNvPr>
            <p:cNvSpPr/>
            <p:nvPr/>
          </p:nvSpPr>
          <p:spPr>
            <a:xfrm>
              <a:off x="6796814" y="3599052"/>
              <a:ext cx="34952" cy="95665"/>
            </a:xfrm>
            <a:custGeom>
              <a:avLst/>
              <a:gdLst/>
              <a:ahLst/>
              <a:cxnLst/>
              <a:rect l="l" t="t" r="r" b="b"/>
              <a:pathLst>
                <a:path w="1331" h="3643" extrusionOk="0">
                  <a:moveTo>
                    <a:pt x="215" y="1"/>
                  </a:moveTo>
                  <a:cubicBezTo>
                    <a:pt x="204" y="1"/>
                    <a:pt x="192" y="5"/>
                    <a:pt x="182" y="15"/>
                  </a:cubicBezTo>
                  <a:lnTo>
                    <a:pt x="1" y="254"/>
                  </a:lnTo>
                  <a:lnTo>
                    <a:pt x="297" y="637"/>
                  </a:lnTo>
                  <a:cubicBezTo>
                    <a:pt x="313" y="664"/>
                    <a:pt x="342" y="676"/>
                    <a:pt x="370" y="676"/>
                  </a:cubicBezTo>
                  <a:cubicBezTo>
                    <a:pt x="392" y="676"/>
                    <a:pt x="415" y="669"/>
                    <a:pt x="431" y="656"/>
                  </a:cubicBezTo>
                  <a:lnTo>
                    <a:pt x="556" y="541"/>
                  </a:lnTo>
                  <a:lnTo>
                    <a:pt x="556" y="3642"/>
                  </a:lnTo>
                  <a:lnTo>
                    <a:pt x="776" y="3642"/>
                  </a:lnTo>
                  <a:lnTo>
                    <a:pt x="776" y="541"/>
                  </a:lnTo>
                  <a:lnTo>
                    <a:pt x="900" y="656"/>
                  </a:lnTo>
                  <a:cubicBezTo>
                    <a:pt x="917" y="673"/>
                    <a:pt x="939" y="680"/>
                    <a:pt x="961" y="680"/>
                  </a:cubicBezTo>
                  <a:cubicBezTo>
                    <a:pt x="990" y="680"/>
                    <a:pt x="1018" y="668"/>
                    <a:pt x="1034" y="647"/>
                  </a:cubicBezTo>
                  <a:lnTo>
                    <a:pt x="1331" y="254"/>
                  </a:lnTo>
                  <a:lnTo>
                    <a:pt x="1149" y="15"/>
                  </a:lnTo>
                  <a:cubicBezTo>
                    <a:pt x="1139" y="5"/>
                    <a:pt x="1127" y="1"/>
                    <a:pt x="1117" y="1"/>
                  </a:cubicBezTo>
                  <a:cubicBezTo>
                    <a:pt x="1106" y="1"/>
                    <a:pt x="1096" y="5"/>
                    <a:pt x="1092" y="15"/>
                  </a:cubicBezTo>
                  <a:lnTo>
                    <a:pt x="670" y="455"/>
                  </a:lnTo>
                  <a:lnTo>
                    <a:pt x="240" y="15"/>
                  </a:lnTo>
                  <a:cubicBezTo>
                    <a:pt x="235" y="5"/>
                    <a:pt x="225" y="1"/>
                    <a:pt x="215" y="1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15172;p139">
              <a:extLst>
                <a:ext uri="{FF2B5EF4-FFF2-40B4-BE49-F238E27FC236}">
                  <a16:creationId xmlns:a16="http://schemas.microsoft.com/office/drawing/2014/main" id="{35E94B50-D68C-CB13-4989-FAF36B9A7BF8}"/>
                </a:ext>
              </a:extLst>
            </p:cNvPr>
            <p:cNvSpPr/>
            <p:nvPr/>
          </p:nvSpPr>
          <p:spPr>
            <a:xfrm>
              <a:off x="6811152" y="3706482"/>
              <a:ext cx="6040" cy="12106"/>
            </a:xfrm>
            <a:custGeom>
              <a:avLst/>
              <a:gdLst/>
              <a:ahLst/>
              <a:cxnLst/>
              <a:rect l="l" t="t" r="r" b="b"/>
              <a:pathLst>
                <a:path w="230" h="461" extrusionOk="0">
                  <a:moveTo>
                    <a:pt x="115" y="1"/>
                  </a:moveTo>
                  <a:cubicBezTo>
                    <a:pt x="58" y="1"/>
                    <a:pt x="0" y="58"/>
                    <a:pt x="10" y="125"/>
                  </a:cubicBezTo>
                  <a:lnTo>
                    <a:pt x="10" y="460"/>
                  </a:lnTo>
                  <a:lnTo>
                    <a:pt x="230" y="460"/>
                  </a:lnTo>
                  <a:lnTo>
                    <a:pt x="230" y="125"/>
                  </a:lnTo>
                  <a:cubicBezTo>
                    <a:pt x="230" y="58"/>
                    <a:pt x="182" y="1"/>
                    <a:pt x="115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15173;p139">
              <a:extLst>
                <a:ext uri="{FF2B5EF4-FFF2-40B4-BE49-F238E27FC236}">
                  <a16:creationId xmlns:a16="http://schemas.microsoft.com/office/drawing/2014/main" id="{3D8CA96E-B839-9430-93DA-24FCA15ECEC2}"/>
                </a:ext>
              </a:extLst>
            </p:cNvPr>
            <p:cNvSpPr/>
            <p:nvPr/>
          </p:nvSpPr>
          <p:spPr>
            <a:xfrm>
              <a:off x="6791300" y="3539127"/>
              <a:ext cx="46008" cy="53807"/>
            </a:xfrm>
            <a:custGeom>
              <a:avLst/>
              <a:gdLst/>
              <a:ahLst/>
              <a:cxnLst/>
              <a:rect l="l" t="t" r="r" b="b"/>
              <a:pathLst>
                <a:path w="1752" h="2049" extrusionOk="0">
                  <a:moveTo>
                    <a:pt x="660" y="0"/>
                  </a:moveTo>
                  <a:cubicBezTo>
                    <a:pt x="287" y="10"/>
                    <a:pt x="0" y="316"/>
                    <a:pt x="10" y="680"/>
                  </a:cubicBezTo>
                  <a:lnTo>
                    <a:pt x="10" y="1139"/>
                  </a:lnTo>
                  <a:cubicBezTo>
                    <a:pt x="0" y="1627"/>
                    <a:pt x="383" y="2039"/>
                    <a:pt x="871" y="2048"/>
                  </a:cubicBezTo>
                  <a:cubicBezTo>
                    <a:pt x="1369" y="2039"/>
                    <a:pt x="1751" y="1627"/>
                    <a:pt x="1742" y="1139"/>
                  </a:cubicBezTo>
                  <a:lnTo>
                    <a:pt x="1742" y="680"/>
                  </a:lnTo>
                  <a:cubicBezTo>
                    <a:pt x="1751" y="316"/>
                    <a:pt x="1455" y="10"/>
                    <a:pt x="109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15174;p139">
              <a:extLst>
                <a:ext uri="{FF2B5EF4-FFF2-40B4-BE49-F238E27FC236}">
                  <a16:creationId xmlns:a16="http://schemas.microsoft.com/office/drawing/2014/main" id="{0FD1DAAF-BF98-5F57-EDB1-8E05A3D45CF1}"/>
                </a:ext>
              </a:extLst>
            </p:cNvPr>
            <p:cNvSpPr/>
            <p:nvPr/>
          </p:nvSpPr>
          <p:spPr>
            <a:xfrm>
              <a:off x="6791300" y="3539127"/>
              <a:ext cx="31433" cy="53807"/>
            </a:xfrm>
            <a:custGeom>
              <a:avLst/>
              <a:gdLst/>
              <a:ahLst/>
              <a:cxnLst/>
              <a:rect l="l" t="t" r="r" b="b"/>
              <a:pathLst>
                <a:path w="1197" h="2049" extrusionOk="0">
                  <a:moveTo>
                    <a:pt x="660" y="0"/>
                  </a:moveTo>
                  <a:cubicBezTo>
                    <a:pt x="287" y="10"/>
                    <a:pt x="0" y="316"/>
                    <a:pt x="10" y="680"/>
                  </a:cubicBezTo>
                  <a:lnTo>
                    <a:pt x="10" y="1139"/>
                  </a:lnTo>
                  <a:cubicBezTo>
                    <a:pt x="0" y="1627"/>
                    <a:pt x="383" y="2039"/>
                    <a:pt x="871" y="2048"/>
                  </a:cubicBezTo>
                  <a:cubicBezTo>
                    <a:pt x="986" y="2048"/>
                    <a:pt x="1101" y="2029"/>
                    <a:pt x="1196" y="1981"/>
                  </a:cubicBezTo>
                  <a:cubicBezTo>
                    <a:pt x="871" y="1838"/>
                    <a:pt x="651" y="1503"/>
                    <a:pt x="660" y="1139"/>
                  </a:cubicBezTo>
                  <a:lnTo>
                    <a:pt x="660" y="680"/>
                  </a:lnTo>
                  <a:cubicBezTo>
                    <a:pt x="651" y="354"/>
                    <a:pt x="880" y="77"/>
                    <a:pt x="1196" y="10"/>
                  </a:cubicBezTo>
                  <a:cubicBezTo>
                    <a:pt x="1168" y="0"/>
                    <a:pt x="1129" y="0"/>
                    <a:pt x="1091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15175;p139">
              <a:extLst>
                <a:ext uri="{FF2B5EF4-FFF2-40B4-BE49-F238E27FC236}">
                  <a16:creationId xmlns:a16="http://schemas.microsoft.com/office/drawing/2014/main" id="{B1FAE4A6-8C02-04F1-C81D-8E10FC2BFFD0}"/>
                </a:ext>
              </a:extLst>
            </p:cNvPr>
            <p:cNvSpPr/>
            <p:nvPr/>
          </p:nvSpPr>
          <p:spPr>
            <a:xfrm>
              <a:off x="6791300" y="3539127"/>
              <a:ext cx="46008" cy="23897"/>
            </a:xfrm>
            <a:custGeom>
              <a:avLst/>
              <a:gdLst/>
              <a:ahLst/>
              <a:cxnLst/>
              <a:rect l="l" t="t" r="r" b="b"/>
              <a:pathLst>
                <a:path w="1752" h="910" extrusionOk="0">
                  <a:moveTo>
                    <a:pt x="660" y="0"/>
                  </a:moveTo>
                  <a:cubicBezTo>
                    <a:pt x="287" y="10"/>
                    <a:pt x="0" y="316"/>
                    <a:pt x="10" y="689"/>
                  </a:cubicBezTo>
                  <a:cubicBezTo>
                    <a:pt x="10" y="689"/>
                    <a:pt x="660" y="909"/>
                    <a:pt x="1742" y="909"/>
                  </a:cubicBezTo>
                  <a:lnTo>
                    <a:pt x="1742" y="689"/>
                  </a:lnTo>
                  <a:cubicBezTo>
                    <a:pt x="1751" y="316"/>
                    <a:pt x="1455" y="10"/>
                    <a:pt x="10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15176;p139">
              <a:extLst>
                <a:ext uri="{FF2B5EF4-FFF2-40B4-BE49-F238E27FC236}">
                  <a16:creationId xmlns:a16="http://schemas.microsoft.com/office/drawing/2014/main" id="{00A8A28C-B4D8-F4E6-074E-3DC4A4E0603B}"/>
                </a:ext>
              </a:extLst>
            </p:cNvPr>
            <p:cNvSpPr/>
            <p:nvPr/>
          </p:nvSpPr>
          <p:spPr>
            <a:xfrm>
              <a:off x="6791300" y="3539127"/>
              <a:ext cx="31433" cy="21875"/>
            </a:xfrm>
            <a:custGeom>
              <a:avLst/>
              <a:gdLst/>
              <a:ahLst/>
              <a:cxnLst/>
              <a:rect l="l" t="t" r="r" b="b"/>
              <a:pathLst>
                <a:path w="1197" h="833" extrusionOk="0">
                  <a:moveTo>
                    <a:pt x="660" y="0"/>
                  </a:moveTo>
                  <a:cubicBezTo>
                    <a:pt x="287" y="10"/>
                    <a:pt x="0" y="316"/>
                    <a:pt x="10" y="689"/>
                  </a:cubicBezTo>
                  <a:cubicBezTo>
                    <a:pt x="220" y="747"/>
                    <a:pt x="440" y="804"/>
                    <a:pt x="660" y="833"/>
                  </a:cubicBezTo>
                  <a:lnTo>
                    <a:pt x="660" y="689"/>
                  </a:lnTo>
                  <a:cubicBezTo>
                    <a:pt x="651" y="364"/>
                    <a:pt x="880" y="77"/>
                    <a:pt x="1196" y="10"/>
                  </a:cubicBezTo>
                  <a:cubicBezTo>
                    <a:pt x="1168" y="10"/>
                    <a:pt x="1129" y="0"/>
                    <a:pt x="10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15177;p139">
              <a:extLst>
                <a:ext uri="{FF2B5EF4-FFF2-40B4-BE49-F238E27FC236}">
                  <a16:creationId xmlns:a16="http://schemas.microsoft.com/office/drawing/2014/main" id="{1A81642A-85B1-942A-D173-3C1DC8ABBB2D}"/>
                </a:ext>
              </a:extLst>
            </p:cNvPr>
            <p:cNvSpPr/>
            <p:nvPr/>
          </p:nvSpPr>
          <p:spPr>
            <a:xfrm>
              <a:off x="6893819" y="3586868"/>
              <a:ext cx="22899" cy="23897"/>
            </a:xfrm>
            <a:custGeom>
              <a:avLst/>
              <a:gdLst/>
              <a:ahLst/>
              <a:cxnLst/>
              <a:rect l="l" t="t" r="r" b="b"/>
              <a:pathLst>
                <a:path w="872" h="910" extrusionOk="0">
                  <a:moveTo>
                    <a:pt x="1" y="0"/>
                  </a:moveTo>
                  <a:lnTo>
                    <a:pt x="1" y="910"/>
                  </a:lnTo>
                  <a:lnTo>
                    <a:pt x="872" y="910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15178;p139">
              <a:extLst>
                <a:ext uri="{FF2B5EF4-FFF2-40B4-BE49-F238E27FC236}">
                  <a16:creationId xmlns:a16="http://schemas.microsoft.com/office/drawing/2014/main" id="{74C48289-FE0F-7823-A8DA-50549EFF4C66}"/>
                </a:ext>
              </a:extLst>
            </p:cNvPr>
            <p:cNvSpPr/>
            <p:nvPr/>
          </p:nvSpPr>
          <p:spPr>
            <a:xfrm>
              <a:off x="6892821" y="3586868"/>
              <a:ext cx="24894" cy="18067"/>
            </a:xfrm>
            <a:custGeom>
              <a:avLst/>
              <a:gdLst/>
              <a:ahLst/>
              <a:cxnLst/>
              <a:rect l="l" t="t" r="r" b="b"/>
              <a:pathLst>
                <a:path w="948" h="688" extrusionOk="0">
                  <a:moveTo>
                    <a:pt x="39" y="0"/>
                  </a:moveTo>
                  <a:lnTo>
                    <a:pt x="39" y="460"/>
                  </a:lnTo>
                  <a:cubicBezTo>
                    <a:pt x="39" y="508"/>
                    <a:pt x="20" y="555"/>
                    <a:pt x="0" y="594"/>
                  </a:cubicBezTo>
                  <a:cubicBezTo>
                    <a:pt x="149" y="656"/>
                    <a:pt x="309" y="687"/>
                    <a:pt x="471" y="687"/>
                  </a:cubicBezTo>
                  <a:cubicBezTo>
                    <a:pt x="632" y="687"/>
                    <a:pt x="795" y="656"/>
                    <a:pt x="948" y="594"/>
                  </a:cubicBezTo>
                  <a:cubicBezTo>
                    <a:pt x="919" y="555"/>
                    <a:pt x="910" y="508"/>
                    <a:pt x="910" y="460"/>
                  </a:cubicBezTo>
                  <a:lnTo>
                    <a:pt x="910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15179;p139">
              <a:extLst>
                <a:ext uri="{FF2B5EF4-FFF2-40B4-BE49-F238E27FC236}">
                  <a16:creationId xmlns:a16="http://schemas.microsoft.com/office/drawing/2014/main" id="{7BF47776-EE40-9068-92B2-62108F7B5361}"/>
                </a:ext>
              </a:extLst>
            </p:cNvPr>
            <p:cNvSpPr/>
            <p:nvPr/>
          </p:nvSpPr>
          <p:spPr>
            <a:xfrm>
              <a:off x="6870946" y="3605722"/>
              <a:ext cx="68381" cy="88995"/>
            </a:xfrm>
            <a:custGeom>
              <a:avLst/>
              <a:gdLst/>
              <a:ahLst/>
              <a:cxnLst/>
              <a:rect l="l" t="t" r="r" b="b"/>
              <a:pathLst>
                <a:path w="2604" h="3389" extrusionOk="0">
                  <a:moveTo>
                    <a:pt x="642" y="0"/>
                  </a:moveTo>
                  <a:lnTo>
                    <a:pt x="250" y="211"/>
                  </a:lnTo>
                  <a:cubicBezTo>
                    <a:pt x="97" y="297"/>
                    <a:pt x="1" y="450"/>
                    <a:pt x="10" y="622"/>
                  </a:cubicBezTo>
                  <a:lnTo>
                    <a:pt x="10" y="1943"/>
                  </a:lnTo>
                  <a:cubicBezTo>
                    <a:pt x="10" y="2431"/>
                    <a:pt x="144" y="2919"/>
                    <a:pt x="403" y="3331"/>
                  </a:cubicBezTo>
                  <a:lnTo>
                    <a:pt x="441" y="3388"/>
                  </a:lnTo>
                  <a:lnTo>
                    <a:pt x="2173" y="3388"/>
                  </a:lnTo>
                  <a:lnTo>
                    <a:pt x="2202" y="3331"/>
                  </a:lnTo>
                  <a:cubicBezTo>
                    <a:pt x="2470" y="2919"/>
                    <a:pt x="2604" y="2431"/>
                    <a:pt x="2604" y="1943"/>
                  </a:cubicBezTo>
                  <a:lnTo>
                    <a:pt x="2604" y="622"/>
                  </a:lnTo>
                  <a:cubicBezTo>
                    <a:pt x="2604" y="450"/>
                    <a:pt x="2518" y="297"/>
                    <a:pt x="2365" y="211"/>
                  </a:cubicBezTo>
                  <a:lnTo>
                    <a:pt x="1972" y="0"/>
                  </a:lnTo>
                  <a:cubicBezTo>
                    <a:pt x="1823" y="193"/>
                    <a:pt x="1385" y="201"/>
                    <a:pt x="1312" y="201"/>
                  </a:cubicBezTo>
                  <a:cubicBezTo>
                    <a:pt x="1306" y="201"/>
                    <a:pt x="1302" y="201"/>
                    <a:pt x="1302" y="201"/>
                  </a:cubicBezTo>
                  <a:cubicBezTo>
                    <a:pt x="1302" y="201"/>
                    <a:pt x="1299" y="201"/>
                    <a:pt x="1292" y="201"/>
                  </a:cubicBezTo>
                  <a:cubicBezTo>
                    <a:pt x="1222" y="201"/>
                    <a:pt x="791" y="193"/>
                    <a:pt x="642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15180;p139">
              <a:extLst>
                <a:ext uri="{FF2B5EF4-FFF2-40B4-BE49-F238E27FC236}">
                  <a16:creationId xmlns:a16="http://schemas.microsoft.com/office/drawing/2014/main" id="{345A63EF-EF55-D365-B687-0F238A47365B}"/>
                </a:ext>
              </a:extLst>
            </p:cNvPr>
            <p:cNvSpPr/>
            <p:nvPr/>
          </p:nvSpPr>
          <p:spPr>
            <a:xfrm>
              <a:off x="6882527" y="3694691"/>
              <a:ext cx="45509" cy="23897"/>
            </a:xfrm>
            <a:custGeom>
              <a:avLst/>
              <a:gdLst/>
              <a:ahLst/>
              <a:cxnLst/>
              <a:rect l="l" t="t" r="r" b="b"/>
              <a:pathLst>
                <a:path w="1733" h="910" extrusionOk="0">
                  <a:moveTo>
                    <a:pt x="0" y="0"/>
                  </a:moveTo>
                  <a:lnTo>
                    <a:pt x="0" y="680"/>
                  </a:lnTo>
                  <a:cubicBezTo>
                    <a:pt x="0" y="804"/>
                    <a:pt x="96" y="900"/>
                    <a:pt x="211" y="909"/>
                  </a:cubicBezTo>
                  <a:lnTo>
                    <a:pt x="1512" y="909"/>
                  </a:lnTo>
                  <a:cubicBezTo>
                    <a:pt x="1637" y="900"/>
                    <a:pt x="1732" y="804"/>
                    <a:pt x="1732" y="68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15181;p139">
              <a:extLst>
                <a:ext uri="{FF2B5EF4-FFF2-40B4-BE49-F238E27FC236}">
                  <a16:creationId xmlns:a16="http://schemas.microsoft.com/office/drawing/2014/main" id="{E308A135-4C9A-F1C9-9E4A-41C032F4E9E4}"/>
                </a:ext>
              </a:extLst>
            </p:cNvPr>
            <p:cNvSpPr/>
            <p:nvPr/>
          </p:nvSpPr>
          <p:spPr>
            <a:xfrm>
              <a:off x="6871209" y="3615754"/>
              <a:ext cx="11344" cy="78964"/>
            </a:xfrm>
            <a:custGeom>
              <a:avLst/>
              <a:gdLst/>
              <a:ahLst/>
              <a:cxnLst/>
              <a:rect l="l" t="t" r="r" b="b"/>
              <a:pathLst>
                <a:path w="432" h="3007" extrusionOk="0">
                  <a:moveTo>
                    <a:pt x="67" y="1"/>
                  </a:moveTo>
                  <a:cubicBezTo>
                    <a:pt x="20" y="78"/>
                    <a:pt x="0" y="154"/>
                    <a:pt x="0" y="240"/>
                  </a:cubicBezTo>
                  <a:lnTo>
                    <a:pt x="0" y="1561"/>
                  </a:lnTo>
                  <a:cubicBezTo>
                    <a:pt x="0" y="2059"/>
                    <a:pt x="134" y="2537"/>
                    <a:pt x="393" y="2949"/>
                  </a:cubicBezTo>
                  <a:lnTo>
                    <a:pt x="431" y="3006"/>
                  </a:lnTo>
                  <a:lnTo>
                    <a:pt x="431" y="518"/>
                  </a:lnTo>
                  <a:cubicBezTo>
                    <a:pt x="431" y="374"/>
                    <a:pt x="364" y="240"/>
                    <a:pt x="259" y="15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15182;p139">
              <a:extLst>
                <a:ext uri="{FF2B5EF4-FFF2-40B4-BE49-F238E27FC236}">
                  <a16:creationId xmlns:a16="http://schemas.microsoft.com/office/drawing/2014/main" id="{8A48FAC4-E5CE-965A-4B4C-07EE12696F5B}"/>
                </a:ext>
              </a:extLst>
            </p:cNvPr>
            <p:cNvSpPr/>
            <p:nvPr/>
          </p:nvSpPr>
          <p:spPr>
            <a:xfrm>
              <a:off x="6928009" y="3615754"/>
              <a:ext cx="11318" cy="78964"/>
            </a:xfrm>
            <a:custGeom>
              <a:avLst/>
              <a:gdLst/>
              <a:ahLst/>
              <a:cxnLst/>
              <a:rect l="l" t="t" r="r" b="b"/>
              <a:pathLst>
                <a:path w="431" h="3007" extrusionOk="0">
                  <a:moveTo>
                    <a:pt x="364" y="1"/>
                  </a:moveTo>
                  <a:lnTo>
                    <a:pt x="173" y="154"/>
                  </a:lnTo>
                  <a:cubicBezTo>
                    <a:pt x="67" y="240"/>
                    <a:pt x="0" y="374"/>
                    <a:pt x="0" y="518"/>
                  </a:cubicBezTo>
                  <a:lnTo>
                    <a:pt x="0" y="3006"/>
                  </a:lnTo>
                  <a:lnTo>
                    <a:pt x="29" y="2949"/>
                  </a:lnTo>
                  <a:cubicBezTo>
                    <a:pt x="297" y="2537"/>
                    <a:pt x="431" y="2059"/>
                    <a:pt x="431" y="1561"/>
                  </a:cubicBezTo>
                  <a:lnTo>
                    <a:pt x="431" y="240"/>
                  </a:lnTo>
                  <a:cubicBezTo>
                    <a:pt x="431" y="154"/>
                    <a:pt x="412" y="78"/>
                    <a:pt x="36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15183;p139">
              <a:extLst>
                <a:ext uri="{FF2B5EF4-FFF2-40B4-BE49-F238E27FC236}">
                  <a16:creationId xmlns:a16="http://schemas.microsoft.com/office/drawing/2014/main" id="{B5D8C643-A725-33DA-1A89-69B4DDBAE08F}"/>
                </a:ext>
              </a:extLst>
            </p:cNvPr>
            <p:cNvSpPr/>
            <p:nvPr/>
          </p:nvSpPr>
          <p:spPr>
            <a:xfrm>
              <a:off x="6887805" y="3599052"/>
              <a:ext cx="34952" cy="95665"/>
            </a:xfrm>
            <a:custGeom>
              <a:avLst/>
              <a:gdLst/>
              <a:ahLst/>
              <a:cxnLst/>
              <a:rect l="l" t="t" r="r" b="b"/>
              <a:pathLst>
                <a:path w="1331" h="3643" extrusionOk="0">
                  <a:moveTo>
                    <a:pt x="214" y="1"/>
                  </a:moveTo>
                  <a:cubicBezTo>
                    <a:pt x="203" y="1"/>
                    <a:pt x="191" y="5"/>
                    <a:pt x="182" y="15"/>
                  </a:cubicBezTo>
                  <a:lnTo>
                    <a:pt x="0" y="254"/>
                  </a:lnTo>
                  <a:lnTo>
                    <a:pt x="297" y="637"/>
                  </a:lnTo>
                  <a:cubicBezTo>
                    <a:pt x="313" y="664"/>
                    <a:pt x="341" y="676"/>
                    <a:pt x="370" y="676"/>
                  </a:cubicBezTo>
                  <a:cubicBezTo>
                    <a:pt x="392" y="676"/>
                    <a:pt x="414" y="669"/>
                    <a:pt x="431" y="656"/>
                  </a:cubicBezTo>
                  <a:lnTo>
                    <a:pt x="555" y="541"/>
                  </a:lnTo>
                  <a:lnTo>
                    <a:pt x="555" y="3642"/>
                  </a:lnTo>
                  <a:lnTo>
                    <a:pt x="775" y="3642"/>
                  </a:lnTo>
                  <a:lnTo>
                    <a:pt x="775" y="541"/>
                  </a:lnTo>
                  <a:lnTo>
                    <a:pt x="900" y="656"/>
                  </a:lnTo>
                  <a:cubicBezTo>
                    <a:pt x="916" y="673"/>
                    <a:pt x="939" y="680"/>
                    <a:pt x="961" y="680"/>
                  </a:cubicBezTo>
                  <a:cubicBezTo>
                    <a:pt x="989" y="680"/>
                    <a:pt x="1017" y="668"/>
                    <a:pt x="1034" y="647"/>
                  </a:cubicBezTo>
                  <a:lnTo>
                    <a:pt x="1330" y="254"/>
                  </a:lnTo>
                  <a:lnTo>
                    <a:pt x="1148" y="15"/>
                  </a:lnTo>
                  <a:cubicBezTo>
                    <a:pt x="1139" y="5"/>
                    <a:pt x="1127" y="1"/>
                    <a:pt x="1116" y="1"/>
                  </a:cubicBezTo>
                  <a:cubicBezTo>
                    <a:pt x="1105" y="1"/>
                    <a:pt x="1096" y="5"/>
                    <a:pt x="1091" y="15"/>
                  </a:cubicBezTo>
                  <a:lnTo>
                    <a:pt x="670" y="455"/>
                  </a:lnTo>
                  <a:lnTo>
                    <a:pt x="239" y="15"/>
                  </a:lnTo>
                  <a:cubicBezTo>
                    <a:pt x="234" y="5"/>
                    <a:pt x="225" y="1"/>
                    <a:pt x="21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15184;p139">
              <a:extLst>
                <a:ext uri="{FF2B5EF4-FFF2-40B4-BE49-F238E27FC236}">
                  <a16:creationId xmlns:a16="http://schemas.microsoft.com/office/drawing/2014/main" id="{F32753D4-155F-3BC4-31FA-4C6E090EE048}"/>
                </a:ext>
              </a:extLst>
            </p:cNvPr>
            <p:cNvSpPr/>
            <p:nvPr/>
          </p:nvSpPr>
          <p:spPr>
            <a:xfrm>
              <a:off x="6902117" y="3706482"/>
              <a:ext cx="6066" cy="12106"/>
            </a:xfrm>
            <a:custGeom>
              <a:avLst/>
              <a:gdLst/>
              <a:ahLst/>
              <a:cxnLst/>
              <a:rect l="l" t="t" r="r" b="b"/>
              <a:pathLst>
                <a:path w="231" h="461" extrusionOk="0">
                  <a:moveTo>
                    <a:pt x="115" y="1"/>
                  </a:moveTo>
                  <a:cubicBezTo>
                    <a:pt x="58" y="1"/>
                    <a:pt x="1" y="58"/>
                    <a:pt x="10" y="125"/>
                  </a:cubicBezTo>
                  <a:lnTo>
                    <a:pt x="10" y="460"/>
                  </a:lnTo>
                  <a:lnTo>
                    <a:pt x="230" y="460"/>
                  </a:lnTo>
                  <a:lnTo>
                    <a:pt x="230" y="125"/>
                  </a:lnTo>
                  <a:cubicBezTo>
                    <a:pt x="230" y="58"/>
                    <a:pt x="182" y="1"/>
                    <a:pt x="115" y="1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15185;p139">
              <a:extLst>
                <a:ext uri="{FF2B5EF4-FFF2-40B4-BE49-F238E27FC236}">
                  <a16:creationId xmlns:a16="http://schemas.microsoft.com/office/drawing/2014/main" id="{AD2390EA-4120-C7B6-071D-03E373243AF4}"/>
                </a:ext>
              </a:extLst>
            </p:cNvPr>
            <p:cNvSpPr/>
            <p:nvPr/>
          </p:nvSpPr>
          <p:spPr>
            <a:xfrm>
              <a:off x="6882264" y="3539127"/>
              <a:ext cx="46008" cy="53807"/>
            </a:xfrm>
            <a:custGeom>
              <a:avLst/>
              <a:gdLst/>
              <a:ahLst/>
              <a:cxnLst/>
              <a:rect l="l" t="t" r="r" b="b"/>
              <a:pathLst>
                <a:path w="1752" h="2049" extrusionOk="0">
                  <a:moveTo>
                    <a:pt x="661" y="0"/>
                  </a:moveTo>
                  <a:cubicBezTo>
                    <a:pt x="288" y="10"/>
                    <a:pt x="0" y="316"/>
                    <a:pt x="10" y="680"/>
                  </a:cubicBezTo>
                  <a:lnTo>
                    <a:pt x="10" y="1139"/>
                  </a:lnTo>
                  <a:cubicBezTo>
                    <a:pt x="0" y="1627"/>
                    <a:pt x="383" y="2039"/>
                    <a:pt x="871" y="2048"/>
                  </a:cubicBezTo>
                  <a:cubicBezTo>
                    <a:pt x="1369" y="2039"/>
                    <a:pt x="1752" y="1627"/>
                    <a:pt x="1742" y="1139"/>
                  </a:cubicBezTo>
                  <a:lnTo>
                    <a:pt x="1742" y="680"/>
                  </a:lnTo>
                  <a:cubicBezTo>
                    <a:pt x="1752" y="316"/>
                    <a:pt x="1455" y="10"/>
                    <a:pt x="109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15186;p139">
              <a:extLst>
                <a:ext uri="{FF2B5EF4-FFF2-40B4-BE49-F238E27FC236}">
                  <a16:creationId xmlns:a16="http://schemas.microsoft.com/office/drawing/2014/main" id="{138ED57B-6231-2697-5C5A-CB8906D1F1C4}"/>
                </a:ext>
              </a:extLst>
            </p:cNvPr>
            <p:cNvSpPr/>
            <p:nvPr/>
          </p:nvSpPr>
          <p:spPr>
            <a:xfrm>
              <a:off x="6882264" y="3539127"/>
              <a:ext cx="31433" cy="53807"/>
            </a:xfrm>
            <a:custGeom>
              <a:avLst/>
              <a:gdLst/>
              <a:ahLst/>
              <a:cxnLst/>
              <a:rect l="l" t="t" r="r" b="b"/>
              <a:pathLst>
                <a:path w="1197" h="2049" extrusionOk="0">
                  <a:moveTo>
                    <a:pt x="661" y="0"/>
                  </a:moveTo>
                  <a:cubicBezTo>
                    <a:pt x="288" y="10"/>
                    <a:pt x="0" y="316"/>
                    <a:pt x="10" y="680"/>
                  </a:cubicBezTo>
                  <a:lnTo>
                    <a:pt x="10" y="1139"/>
                  </a:lnTo>
                  <a:cubicBezTo>
                    <a:pt x="0" y="1627"/>
                    <a:pt x="383" y="2039"/>
                    <a:pt x="871" y="2048"/>
                  </a:cubicBezTo>
                  <a:cubicBezTo>
                    <a:pt x="986" y="2048"/>
                    <a:pt x="1101" y="2029"/>
                    <a:pt x="1197" y="1981"/>
                  </a:cubicBezTo>
                  <a:cubicBezTo>
                    <a:pt x="871" y="1838"/>
                    <a:pt x="651" y="1503"/>
                    <a:pt x="661" y="1139"/>
                  </a:cubicBezTo>
                  <a:lnTo>
                    <a:pt x="661" y="680"/>
                  </a:lnTo>
                  <a:cubicBezTo>
                    <a:pt x="651" y="354"/>
                    <a:pt x="881" y="77"/>
                    <a:pt x="1197" y="10"/>
                  </a:cubicBezTo>
                  <a:cubicBezTo>
                    <a:pt x="1168" y="0"/>
                    <a:pt x="1130" y="0"/>
                    <a:pt x="1091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15187;p139">
              <a:extLst>
                <a:ext uri="{FF2B5EF4-FFF2-40B4-BE49-F238E27FC236}">
                  <a16:creationId xmlns:a16="http://schemas.microsoft.com/office/drawing/2014/main" id="{28ADB660-C8AE-EEDA-BA79-E8119F09AE05}"/>
                </a:ext>
              </a:extLst>
            </p:cNvPr>
            <p:cNvSpPr/>
            <p:nvPr/>
          </p:nvSpPr>
          <p:spPr>
            <a:xfrm>
              <a:off x="6882264" y="3539127"/>
              <a:ext cx="46008" cy="23897"/>
            </a:xfrm>
            <a:custGeom>
              <a:avLst/>
              <a:gdLst/>
              <a:ahLst/>
              <a:cxnLst/>
              <a:rect l="l" t="t" r="r" b="b"/>
              <a:pathLst>
                <a:path w="1752" h="910" extrusionOk="0">
                  <a:moveTo>
                    <a:pt x="661" y="0"/>
                  </a:moveTo>
                  <a:cubicBezTo>
                    <a:pt x="288" y="10"/>
                    <a:pt x="0" y="316"/>
                    <a:pt x="10" y="689"/>
                  </a:cubicBezTo>
                  <a:cubicBezTo>
                    <a:pt x="10" y="689"/>
                    <a:pt x="661" y="909"/>
                    <a:pt x="1742" y="909"/>
                  </a:cubicBezTo>
                  <a:lnTo>
                    <a:pt x="1742" y="689"/>
                  </a:lnTo>
                  <a:cubicBezTo>
                    <a:pt x="1752" y="316"/>
                    <a:pt x="1455" y="10"/>
                    <a:pt x="10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15188;p139">
              <a:extLst>
                <a:ext uri="{FF2B5EF4-FFF2-40B4-BE49-F238E27FC236}">
                  <a16:creationId xmlns:a16="http://schemas.microsoft.com/office/drawing/2014/main" id="{3EB84FAD-0879-9847-2082-1E59CA390EC1}"/>
                </a:ext>
              </a:extLst>
            </p:cNvPr>
            <p:cNvSpPr/>
            <p:nvPr/>
          </p:nvSpPr>
          <p:spPr>
            <a:xfrm>
              <a:off x="6882264" y="3539127"/>
              <a:ext cx="31433" cy="21875"/>
            </a:xfrm>
            <a:custGeom>
              <a:avLst/>
              <a:gdLst/>
              <a:ahLst/>
              <a:cxnLst/>
              <a:rect l="l" t="t" r="r" b="b"/>
              <a:pathLst>
                <a:path w="1197" h="833" extrusionOk="0">
                  <a:moveTo>
                    <a:pt x="661" y="0"/>
                  </a:moveTo>
                  <a:cubicBezTo>
                    <a:pt x="288" y="10"/>
                    <a:pt x="0" y="316"/>
                    <a:pt x="10" y="689"/>
                  </a:cubicBezTo>
                  <a:cubicBezTo>
                    <a:pt x="221" y="747"/>
                    <a:pt x="441" y="804"/>
                    <a:pt x="661" y="833"/>
                  </a:cubicBezTo>
                  <a:lnTo>
                    <a:pt x="661" y="689"/>
                  </a:lnTo>
                  <a:cubicBezTo>
                    <a:pt x="651" y="364"/>
                    <a:pt x="881" y="77"/>
                    <a:pt x="1197" y="10"/>
                  </a:cubicBezTo>
                  <a:cubicBezTo>
                    <a:pt x="1168" y="10"/>
                    <a:pt x="1130" y="0"/>
                    <a:pt x="10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5" name="Google Shape;15148;p139">
            <a:extLst>
              <a:ext uri="{FF2B5EF4-FFF2-40B4-BE49-F238E27FC236}">
                <a16:creationId xmlns:a16="http://schemas.microsoft.com/office/drawing/2014/main" id="{3C335221-14E5-B093-E693-9E5BF7EA2175}"/>
              </a:ext>
            </a:extLst>
          </p:cNvPr>
          <p:cNvGrpSpPr/>
          <p:nvPr/>
        </p:nvGrpSpPr>
        <p:grpSpPr>
          <a:xfrm>
            <a:off x="5645560" y="3370804"/>
            <a:ext cx="243512" cy="305162"/>
            <a:chOff x="6666381" y="3347875"/>
            <a:chExt cx="295819" cy="370712"/>
          </a:xfrm>
        </p:grpSpPr>
        <p:sp>
          <p:nvSpPr>
            <p:cNvPr id="5996" name="Google Shape;15149;p139">
              <a:extLst>
                <a:ext uri="{FF2B5EF4-FFF2-40B4-BE49-F238E27FC236}">
                  <a16:creationId xmlns:a16="http://schemas.microsoft.com/office/drawing/2014/main" id="{B000BB4D-DC81-C685-60CF-4DDEA2DE8A35}"/>
                </a:ext>
              </a:extLst>
            </p:cNvPr>
            <p:cNvSpPr/>
            <p:nvPr/>
          </p:nvSpPr>
          <p:spPr>
            <a:xfrm>
              <a:off x="6666381" y="3347875"/>
              <a:ext cx="295819" cy="310892"/>
            </a:xfrm>
            <a:custGeom>
              <a:avLst/>
              <a:gdLst/>
              <a:ahLst/>
              <a:cxnLst/>
              <a:rect l="l" t="t" r="r" b="b"/>
              <a:pathLst>
                <a:path w="11265" h="11839" extrusionOk="0">
                  <a:moveTo>
                    <a:pt x="5628" y="0"/>
                  </a:moveTo>
                  <a:cubicBezTo>
                    <a:pt x="2518" y="0"/>
                    <a:pt x="1" y="2651"/>
                    <a:pt x="1" y="5914"/>
                  </a:cubicBezTo>
                  <a:cubicBezTo>
                    <a:pt x="1" y="9188"/>
                    <a:pt x="2518" y="11838"/>
                    <a:pt x="5628" y="11838"/>
                  </a:cubicBezTo>
                  <a:cubicBezTo>
                    <a:pt x="8738" y="11838"/>
                    <a:pt x="11265" y="9188"/>
                    <a:pt x="11265" y="5914"/>
                  </a:cubicBezTo>
                  <a:cubicBezTo>
                    <a:pt x="11265" y="2651"/>
                    <a:pt x="8738" y="0"/>
                    <a:pt x="5628" y="0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15150;p139">
              <a:extLst>
                <a:ext uri="{FF2B5EF4-FFF2-40B4-BE49-F238E27FC236}">
                  <a16:creationId xmlns:a16="http://schemas.microsoft.com/office/drawing/2014/main" id="{B163426B-7DC2-FCF2-C8BF-44A8B8321DF0}"/>
                </a:ext>
              </a:extLst>
            </p:cNvPr>
            <p:cNvSpPr/>
            <p:nvPr/>
          </p:nvSpPr>
          <p:spPr>
            <a:xfrm>
              <a:off x="6666381" y="3351132"/>
              <a:ext cx="252096" cy="307636"/>
            </a:xfrm>
            <a:custGeom>
              <a:avLst/>
              <a:gdLst/>
              <a:ahLst/>
              <a:cxnLst/>
              <a:rect l="l" t="t" r="r" b="b"/>
              <a:pathLst>
                <a:path w="9600" h="11715" extrusionOk="0">
                  <a:moveTo>
                    <a:pt x="4479" y="0"/>
                  </a:moveTo>
                  <a:cubicBezTo>
                    <a:pt x="1924" y="556"/>
                    <a:pt x="1" y="2939"/>
                    <a:pt x="1" y="5790"/>
                  </a:cubicBezTo>
                  <a:cubicBezTo>
                    <a:pt x="1" y="9064"/>
                    <a:pt x="2518" y="11714"/>
                    <a:pt x="5628" y="11714"/>
                  </a:cubicBezTo>
                  <a:cubicBezTo>
                    <a:pt x="7130" y="11705"/>
                    <a:pt x="8566" y="11083"/>
                    <a:pt x="9600" y="9992"/>
                  </a:cubicBezTo>
                  <a:lnTo>
                    <a:pt x="9600" y="9992"/>
                  </a:lnTo>
                  <a:cubicBezTo>
                    <a:pt x="9217" y="10078"/>
                    <a:pt x="8834" y="10116"/>
                    <a:pt x="8451" y="10116"/>
                  </a:cubicBezTo>
                  <a:cubicBezTo>
                    <a:pt x="5341" y="10116"/>
                    <a:pt x="2814" y="7465"/>
                    <a:pt x="2814" y="4202"/>
                  </a:cubicBezTo>
                  <a:cubicBezTo>
                    <a:pt x="2805" y="2642"/>
                    <a:pt x="3408" y="1130"/>
                    <a:pt x="4479" y="0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15151;p139">
              <a:extLst>
                <a:ext uri="{FF2B5EF4-FFF2-40B4-BE49-F238E27FC236}">
                  <a16:creationId xmlns:a16="http://schemas.microsoft.com/office/drawing/2014/main" id="{7FE9DDBD-BB31-67B6-E0F0-B013E9CD1572}"/>
                </a:ext>
              </a:extLst>
            </p:cNvPr>
            <p:cNvSpPr/>
            <p:nvPr/>
          </p:nvSpPr>
          <p:spPr>
            <a:xfrm>
              <a:off x="6666644" y="3348112"/>
              <a:ext cx="295320" cy="310393"/>
            </a:xfrm>
            <a:custGeom>
              <a:avLst/>
              <a:gdLst/>
              <a:ahLst/>
              <a:cxnLst/>
              <a:rect l="l" t="t" r="r" b="b"/>
              <a:pathLst>
                <a:path w="11246" h="11820" extrusionOk="0">
                  <a:moveTo>
                    <a:pt x="5838" y="1"/>
                  </a:moveTo>
                  <a:lnTo>
                    <a:pt x="5838" y="1"/>
                  </a:lnTo>
                  <a:lnTo>
                    <a:pt x="5838" y="1"/>
                  </a:lnTo>
                  <a:cubicBezTo>
                    <a:pt x="5840" y="1"/>
                    <a:pt x="5841" y="1"/>
                    <a:pt x="5843" y="1"/>
                  </a:cubicBezTo>
                  <a:lnTo>
                    <a:pt x="5843" y="1"/>
                  </a:lnTo>
                  <a:cubicBezTo>
                    <a:pt x="5841" y="1"/>
                    <a:pt x="5840" y="1"/>
                    <a:pt x="5838" y="1"/>
                  </a:cubicBezTo>
                  <a:close/>
                  <a:moveTo>
                    <a:pt x="5407" y="2958"/>
                  </a:moveTo>
                  <a:lnTo>
                    <a:pt x="5407" y="5685"/>
                  </a:lnTo>
                  <a:lnTo>
                    <a:pt x="2163" y="5685"/>
                  </a:lnTo>
                  <a:cubicBezTo>
                    <a:pt x="2173" y="4757"/>
                    <a:pt x="2335" y="3838"/>
                    <a:pt x="2622" y="2958"/>
                  </a:cubicBezTo>
                  <a:close/>
                  <a:moveTo>
                    <a:pt x="8623" y="2958"/>
                  </a:moveTo>
                  <a:cubicBezTo>
                    <a:pt x="8910" y="3838"/>
                    <a:pt x="9073" y="4757"/>
                    <a:pt x="9082" y="5685"/>
                  </a:cubicBezTo>
                  <a:lnTo>
                    <a:pt x="5838" y="5685"/>
                  </a:lnTo>
                  <a:lnTo>
                    <a:pt x="5838" y="2958"/>
                  </a:lnTo>
                  <a:close/>
                  <a:moveTo>
                    <a:pt x="5407" y="6145"/>
                  </a:moveTo>
                  <a:lnTo>
                    <a:pt x="5407" y="8872"/>
                  </a:lnTo>
                  <a:lnTo>
                    <a:pt x="2622" y="8872"/>
                  </a:lnTo>
                  <a:cubicBezTo>
                    <a:pt x="2336" y="7995"/>
                    <a:pt x="2174" y="7070"/>
                    <a:pt x="2163" y="6145"/>
                  </a:cubicBezTo>
                  <a:close/>
                  <a:moveTo>
                    <a:pt x="9082" y="6135"/>
                  </a:moveTo>
                  <a:cubicBezTo>
                    <a:pt x="9063" y="7063"/>
                    <a:pt x="8910" y="7982"/>
                    <a:pt x="8623" y="8872"/>
                  </a:cubicBezTo>
                  <a:lnTo>
                    <a:pt x="5838" y="8872"/>
                  </a:lnTo>
                  <a:lnTo>
                    <a:pt x="5838" y="6135"/>
                  </a:lnTo>
                  <a:close/>
                  <a:moveTo>
                    <a:pt x="5398" y="1"/>
                  </a:moveTo>
                  <a:cubicBezTo>
                    <a:pt x="4833" y="20"/>
                    <a:pt x="4269" y="135"/>
                    <a:pt x="3733" y="336"/>
                  </a:cubicBezTo>
                  <a:cubicBezTo>
                    <a:pt x="3158" y="852"/>
                    <a:pt x="2680" y="1599"/>
                    <a:pt x="2326" y="2498"/>
                  </a:cubicBezTo>
                  <a:lnTo>
                    <a:pt x="1015" y="2498"/>
                  </a:lnTo>
                  <a:cubicBezTo>
                    <a:pt x="919" y="2642"/>
                    <a:pt x="833" y="2795"/>
                    <a:pt x="747" y="2958"/>
                  </a:cubicBezTo>
                  <a:lnTo>
                    <a:pt x="2173" y="2958"/>
                  </a:lnTo>
                  <a:cubicBezTo>
                    <a:pt x="1895" y="3838"/>
                    <a:pt x="1742" y="4757"/>
                    <a:pt x="1732" y="5685"/>
                  </a:cubicBezTo>
                  <a:lnTo>
                    <a:pt x="0" y="5685"/>
                  </a:lnTo>
                  <a:lnTo>
                    <a:pt x="0" y="5915"/>
                  </a:lnTo>
                  <a:lnTo>
                    <a:pt x="0" y="6135"/>
                  </a:lnTo>
                  <a:lnTo>
                    <a:pt x="1732" y="6135"/>
                  </a:lnTo>
                  <a:cubicBezTo>
                    <a:pt x="1742" y="7063"/>
                    <a:pt x="1895" y="7982"/>
                    <a:pt x="2173" y="8872"/>
                  </a:cubicBezTo>
                  <a:lnTo>
                    <a:pt x="747" y="8872"/>
                  </a:lnTo>
                  <a:cubicBezTo>
                    <a:pt x="833" y="9025"/>
                    <a:pt x="928" y="9179"/>
                    <a:pt x="1024" y="9322"/>
                  </a:cubicBezTo>
                  <a:lnTo>
                    <a:pt x="2345" y="9322"/>
                  </a:lnTo>
                  <a:cubicBezTo>
                    <a:pt x="2689" y="10222"/>
                    <a:pt x="3177" y="10968"/>
                    <a:pt x="3742" y="11485"/>
                  </a:cubicBezTo>
                  <a:cubicBezTo>
                    <a:pt x="4278" y="11686"/>
                    <a:pt x="4843" y="11801"/>
                    <a:pt x="5407" y="11820"/>
                  </a:cubicBezTo>
                  <a:cubicBezTo>
                    <a:pt x="4328" y="11705"/>
                    <a:pt x="3392" y="10743"/>
                    <a:pt x="2799" y="9332"/>
                  </a:cubicBezTo>
                  <a:lnTo>
                    <a:pt x="5407" y="9332"/>
                  </a:lnTo>
                  <a:lnTo>
                    <a:pt x="5407" y="11820"/>
                  </a:lnTo>
                  <a:lnTo>
                    <a:pt x="5838" y="11820"/>
                  </a:lnTo>
                  <a:lnTo>
                    <a:pt x="5838" y="9322"/>
                  </a:lnTo>
                  <a:lnTo>
                    <a:pt x="8451" y="9322"/>
                  </a:lnTo>
                  <a:cubicBezTo>
                    <a:pt x="7857" y="10738"/>
                    <a:pt x="6919" y="11705"/>
                    <a:pt x="5838" y="11820"/>
                  </a:cubicBezTo>
                  <a:lnTo>
                    <a:pt x="5848" y="11820"/>
                  </a:lnTo>
                  <a:cubicBezTo>
                    <a:pt x="6412" y="11801"/>
                    <a:pt x="6977" y="11686"/>
                    <a:pt x="7513" y="11485"/>
                  </a:cubicBezTo>
                  <a:cubicBezTo>
                    <a:pt x="8087" y="10968"/>
                    <a:pt x="8566" y="10222"/>
                    <a:pt x="8920" y="9322"/>
                  </a:cubicBezTo>
                  <a:lnTo>
                    <a:pt x="10231" y="9322"/>
                  </a:lnTo>
                  <a:cubicBezTo>
                    <a:pt x="10327" y="9179"/>
                    <a:pt x="10422" y="9025"/>
                    <a:pt x="10508" y="8872"/>
                  </a:cubicBezTo>
                  <a:lnTo>
                    <a:pt x="9082" y="8872"/>
                  </a:lnTo>
                  <a:cubicBezTo>
                    <a:pt x="9360" y="7982"/>
                    <a:pt x="9513" y="7063"/>
                    <a:pt x="9523" y="6135"/>
                  </a:cubicBezTo>
                  <a:lnTo>
                    <a:pt x="11245" y="6135"/>
                  </a:lnTo>
                  <a:lnTo>
                    <a:pt x="11245" y="5915"/>
                  </a:lnTo>
                  <a:lnTo>
                    <a:pt x="11245" y="5685"/>
                  </a:lnTo>
                  <a:lnTo>
                    <a:pt x="9513" y="5685"/>
                  </a:lnTo>
                  <a:cubicBezTo>
                    <a:pt x="9503" y="4757"/>
                    <a:pt x="9350" y="3838"/>
                    <a:pt x="9073" y="2948"/>
                  </a:cubicBezTo>
                  <a:lnTo>
                    <a:pt x="10499" y="2948"/>
                  </a:lnTo>
                  <a:cubicBezTo>
                    <a:pt x="10413" y="2795"/>
                    <a:pt x="10317" y="2642"/>
                    <a:pt x="10221" y="2498"/>
                  </a:cubicBezTo>
                  <a:lnTo>
                    <a:pt x="8901" y="2498"/>
                  </a:lnTo>
                  <a:cubicBezTo>
                    <a:pt x="8556" y="1599"/>
                    <a:pt x="8068" y="852"/>
                    <a:pt x="7503" y="336"/>
                  </a:cubicBezTo>
                  <a:cubicBezTo>
                    <a:pt x="6972" y="136"/>
                    <a:pt x="6412" y="22"/>
                    <a:pt x="5843" y="1"/>
                  </a:cubicBezTo>
                  <a:lnTo>
                    <a:pt x="5843" y="1"/>
                  </a:lnTo>
                  <a:cubicBezTo>
                    <a:pt x="6922" y="118"/>
                    <a:pt x="7858" y="1084"/>
                    <a:pt x="8451" y="2498"/>
                  </a:cubicBezTo>
                  <a:lnTo>
                    <a:pt x="5838" y="2498"/>
                  </a:lnTo>
                  <a:lnTo>
                    <a:pt x="5838" y="1"/>
                  </a:lnTo>
                  <a:lnTo>
                    <a:pt x="5838" y="1"/>
                  </a:lnTo>
                  <a:cubicBezTo>
                    <a:pt x="5835" y="1"/>
                    <a:pt x="5832" y="1"/>
                    <a:pt x="5828" y="1"/>
                  </a:cubicBezTo>
                  <a:lnTo>
                    <a:pt x="5407" y="1"/>
                  </a:lnTo>
                  <a:lnTo>
                    <a:pt x="5407" y="2498"/>
                  </a:lnTo>
                  <a:lnTo>
                    <a:pt x="2795" y="2498"/>
                  </a:lnTo>
                  <a:cubicBezTo>
                    <a:pt x="3388" y="1082"/>
                    <a:pt x="4326" y="115"/>
                    <a:pt x="5407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15152;p139">
              <a:extLst>
                <a:ext uri="{FF2B5EF4-FFF2-40B4-BE49-F238E27FC236}">
                  <a16:creationId xmlns:a16="http://schemas.microsoft.com/office/drawing/2014/main" id="{DA6993A8-D80E-6F47-7263-07A94D9C96C8}"/>
                </a:ext>
              </a:extLst>
            </p:cNvPr>
            <p:cNvSpPr/>
            <p:nvPr/>
          </p:nvSpPr>
          <p:spPr>
            <a:xfrm>
              <a:off x="6666644" y="3351394"/>
              <a:ext cx="222921" cy="307111"/>
            </a:xfrm>
            <a:custGeom>
              <a:avLst/>
              <a:gdLst/>
              <a:ahLst/>
              <a:cxnLst/>
              <a:rect l="l" t="t" r="r" b="b"/>
              <a:pathLst>
                <a:path w="8489" h="11695" extrusionOk="0">
                  <a:moveTo>
                    <a:pt x="5407" y="9197"/>
                  </a:moveTo>
                  <a:lnTo>
                    <a:pt x="5407" y="11685"/>
                  </a:lnTo>
                  <a:cubicBezTo>
                    <a:pt x="4326" y="11570"/>
                    <a:pt x="3388" y="10613"/>
                    <a:pt x="2795" y="9197"/>
                  </a:cubicBezTo>
                  <a:close/>
                  <a:moveTo>
                    <a:pt x="4460" y="0"/>
                  </a:moveTo>
                  <a:cubicBezTo>
                    <a:pt x="4211" y="48"/>
                    <a:pt x="3972" y="115"/>
                    <a:pt x="3733" y="201"/>
                  </a:cubicBezTo>
                  <a:cubicBezTo>
                    <a:pt x="3158" y="727"/>
                    <a:pt x="2680" y="1474"/>
                    <a:pt x="2326" y="2364"/>
                  </a:cubicBezTo>
                  <a:lnTo>
                    <a:pt x="1015" y="2364"/>
                  </a:lnTo>
                  <a:cubicBezTo>
                    <a:pt x="919" y="2517"/>
                    <a:pt x="833" y="2670"/>
                    <a:pt x="747" y="2833"/>
                  </a:cubicBezTo>
                  <a:lnTo>
                    <a:pt x="2173" y="2833"/>
                  </a:lnTo>
                  <a:cubicBezTo>
                    <a:pt x="1895" y="3713"/>
                    <a:pt x="1742" y="4632"/>
                    <a:pt x="1732" y="5560"/>
                  </a:cubicBezTo>
                  <a:lnTo>
                    <a:pt x="0" y="5560"/>
                  </a:lnTo>
                  <a:lnTo>
                    <a:pt x="0" y="5790"/>
                  </a:lnTo>
                  <a:lnTo>
                    <a:pt x="0" y="6010"/>
                  </a:lnTo>
                  <a:lnTo>
                    <a:pt x="1732" y="6010"/>
                  </a:lnTo>
                  <a:cubicBezTo>
                    <a:pt x="1742" y="6938"/>
                    <a:pt x="1895" y="7857"/>
                    <a:pt x="2173" y="8747"/>
                  </a:cubicBezTo>
                  <a:lnTo>
                    <a:pt x="747" y="8747"/>
                  </a:lnTo>
                  <a:cubicBezTo>
                    <a:pt x="833" y="8900"/>
                    <a:pt x="928" y="9054"/>
                    <a:pt x="1024" y="9197"/>
                  </a:cubicBezTo>
                  <a:lnTo>
                    <a:pt x="2345" y="9197"/>
                  </a:lnTo>
                  <a:cubicBezTo>
                    <a:pt x="2689" y="10097"/>
                    <a:pt x="3177" y="10843"/>
                    <a:pt x="3742" y="11360"/>
                  </a:cubicBezTo>
                  <a:cubicBezTo>
                    <a:pt x="4278" y="11561"/>
                    <a:pt x="4843" y="11676"/>
                    <a:pt x="5407" y="11695"/>
                  </a:cubicBezTo>
                  <a:lnTo>
                    <a:pt x="5848" y="11695"/>
                  </a:lnTo>
                  <a:cubicBezTo>
                    <a:pt x="6412" y="11676"/>
                    <a:pt x="6977" y="11561"/>
                    <a:pt x="7513" y="11360"/>
                  </a:cubicBezTo>
                  <a:cubicBezTo>
                    <a:pt x="7896" y="10996"/>
                    <a:pt x="8231" y="10575"/>
                    <a:pt x="8489" y="10106"/>
                  </a:cubicBezTo>
                  <a:lnTo>
                    <a:pt x="8441" y="10106"/>
                  </a:lnTo>
                  <a:cubicBezTo>
                    <a:pt x="8288" y="10106"/>
                    <a:pt x="8144" y="10097"/>
                    <a:pt x="7991" y="10087"/>
                  </a:cubicBezTo>
                  <a:cubicBezTo>
                    <a:pt x="7427" y="11006"/>
                    <a:pt x="6671" y="11599"/>
                    <a:pt x="5838" y="11685"/>
                  </a:cubicBezTo>
                  <a:lnTo>
                    <a:pt x="5838" y="9436"/>
                  </a:lnTo>
                  <a:cubicBezTo>
                    <a:pt x="5484" y="9245"/>
                    <a:pt x="5149" y="9015"/>
                    <a:pt x="4843" y="8747"/>
                  </a:cubicBezTo>
                  <a:lnTo>
                    <a:pt x="2622" y="8747"/>
                  </a:lnTo>
                  <a:cubicBezTo>
                    <a:pt x="2335" y="7857"/>
                    <a:pt x="2173" y="6938"/>
                    <a:pt x="2163" y="6010"/>
                  </a:cubicBezTo>
                  <a:lnTo>
                    <a:pt x="3082" y="6010"/>
                  </a:lnTo>
                  <a:cubicBezTo>
                    <a:pt x="3034" y="5867"/>
                    <a:pt x="2996" y="5714"/>
                    <a:pt x="2957" y="5560"/>
                  </a:cubicBezTo>
                  <a:lnTo>
                    <a:pt x="2163" y="5560"/>
                  </a:lnTo>
                  <a:cubicBezTo>
                    <a:pt x="2173" y="4632"/>
                    <a:pt x="2335" y="3713"/>
                    <a:pt x="2622" y="2833"/>
                  </a:cubicBezTo>
                  <a:lnTo>
                    <a:pt x="2957" y="2833"/>
                  </a:lnTo>
                  <a:cubicBezTo>
                    <a:pt x="2996" y="2670"/>
                    <a:pt x="3034" y="2527"/>
                    <a:pt x="3082" y="2373"/>
                  </a:cubicBezTo>
                  <a:lnTo>
                    <a:pt x="2795" y="2373"/>
                  </a:lnTo>
                  <a:cubicBezTo>
                    <a:pt x="3053" y="1694"/>
                    <a:pt x="3455" y="1081"/>
                    <a:pt x="3972" y="574"/>
                  </a:cubicBezTo>
                  <a:cubicBezTo>
                    <a:pt x="4125" y="373"/>
                    <a:pt x="4288" y="182"/>
                    <a:pt x="446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15153;p139">
              <a:extLst>
                <a:ext uri="{FF2B5EF4-FFF2-40B4-BE49-F238E27FC236}">
                  <a16:creationId xmlns:a16="http://schemas.microsoft.com/office/drawing/2014/main" id="{9E5260C8-0615-5134-7D40-F3498AFA772F}"/>
                </a:ext>
              </a:extLst>
            </p:cNvPr>
            <p:cNvSpPr/>
            <p:nvPr/>
          </p:nvSpPr>
          <p:spPr>
            <a:xfrm>
              <a:off x="6711863" y="3586868"/>
              <a:ext cx="22899" cy="23897"/>
            </a:xfrm>
            <a:custGeom>
              <a:avLst/>
              <a:gdLst/>
              <a:ahLst/>
              <a:cxnLst/>
              <a:rect l="l" t="t" r="r" b="b"/>
              <a:pathLst>
                <a:path w="872" h="910" extrusionOk="0">
                  <a:moveTo>
                    <a:pt x="1" y="0"/>
                  </a:moveTo>
                  <a:lnTo>
                    <a:pt x="1" y="910"/>
                  </a:lnTo>
                  <a:lnTo>
                    <a:pt x="872" y="910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15154;p139">
              <a:extLst>
                <a:ext uri="{FF2B5EF4-FFF2-40B4-BE49-F238E27FC236}">
                  <a16:creationId xmlns:a16="http://schemas.microsoft.com/office/drawing/2014/main" id="{21772A93-924C-F8A1-AADA-C973294EABC2}"/>
                </a:ext>
              </a:extLst>
            </p:cNvPr>
            <p:cNvSpPr/>
            <p:nvPr/>
          </p:nvSpPr>
          <p:spPr>
            <a:xfrm>
              <a:off x="6710865" y="3586868"/>
              <a:ext cx="24894" cy="18067"/>
            </a:xfrm>
            <a:custGeom>
              <a:avLst/>
              <a:gdLst/>
              <a:ahLst/>
              <a:cxnLst/>
              <a:rect l="l" t="t" r="r" b="b"/>
              <a:pathLst>
                <a:path w="948" h="688" extrusionOk="0">
                  <a:moveTo>
                    <a:pt x="39" y="0"/>
                  </a:moveTo>
                  <a:lnTo>
                    <a:pt x="39" y="460"/>
                  </a:lnTo>
                  <a:cubicBezTo>
                    <a:pt x="39" y="508"/>
                    <a:pt x="29" y="555"/>
                    <a:pt x="1" y="594"/>
                  </a:cubicBezTo>
                  <a:cubicBezTo>
                    <a:pt x="149" y="656"/>
                    <a:pt x="309" y="687"/>
                    <a:pt x="471" y="687"/>
                  </a:cubicBezTo>
                  <a:cubicBezTo>
                    <a:pt x="632" y="687"/>
                    <a:pt x="795" y="656"/>
                    <a:pt x="948" y="594"/>
                  </a:cubicBezTo>
                  <a:cubicBezTo>
                    <a:pt x="919" y="555"/>
                    <a:pt x="910" y="508"/>
                    <a:pt x="910" y="460"/>
                  </a:cubicBezTo>
                  <a:lnTo>
                    <a:pt x="910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15155;p139">
              <a:extLst>
                <a:ext uri="{FF2B5EF4-FFF2-40B4-BE49-F238E27FC236}">
                  <a16:creationId xmlns:a16="http://schemas.microsoft.com/office/drawing/2014/main" id="{5ACE81FD-2730-E4B3-AF0C-BC5833D5371C}"/>
                </a:ext>
              </a:extLst>
            </p:cNvPr>
            <p:cNvSpPr/>
            <p:nvPr/>
          </p:nvSpPr>
          <p:spPr>
            <a:xfrm>
              <a:off x="6688991" y="3605722"/>
              <a:ext cx="68407" cy="88995"/>
            </a:xfrm>
            <a:custGeom>
              <a:avLst/>
              <a:gdLst/>
              <a:ahLst/>
              <a:cxnLst/>
              <a:rect l="l" t="t" r="r" b="b"/>
              <a:pathLst>
                <a:path w="2605" h="3389" extrusionOk="0">
                  <a:moveTo>
                    <a:pt x="642" y="0"/>
                  </a:moveTo>
                  <a:lnTo>
                    <a:pt x="250" y="211"/>
                  </a:lnTo>
                  <a:cubicBezTo>
                    <a:pt x="97" y="297"/>
                    <a:pt x="1" y="450"/>
                    <a:pt x="10" y="622"/>
                  </a:cubicBezTo>
                  <a:lnTo>
                    <a:pt x="10" y="1943"/>
                  </a:lnTo>
                  <a:cubicBezTo>
                    <a:pt x="10" y="2431"/>
                    <a:pt x="144" y="2919"/>
                    <a:pt x="403" y="3331"/>
                  </a:cubicBezTo>
                  <a:lnTo>
                    <a:pt x="441" y="3388"/>
                  </a:lnTo>
                  <a:lnTo>
                    <a:pt x="2173" y="3388"/>
                  </a:lnTo>
                  <a:lnTo>
                    <a:pt x="2202" y="3331"/>
                  </a:lnTo>
                  <a:cubicBezTo>
                    <a:pt x="2470" y="2919"/>
                    <a:pt x="2604" y="2431"/>
                    <a:pt x="2604" y="1943"/>
                  </a:cubicBezTo>
                  <a:lnTo>
                    <a:pt x="2604" y="622"/>
                  </a:lnTo>
                  <a:cubicBezTo>
                    <a:pt x="2604" y="450"/>
                    <a:pt x="2518" y="297"/>
                    <a:pt x="2365" y="211"/>
                  </a:cubicBezTo>
                  <a:lnTo>
                    <a:pt x="1972" y="0"/>
                  </a:lnTo>
                  <a:cubicBezTo>
                    <a:pt x="1823" y="193"/>
                    <a:pt x="1385" y="201"/>
                    <a:pt x="1313" y="201"/>
                  </a:cubicBezTo>
                  <a:cubicBezTo>
                    <a:pt x="1306" y="201"/>
                    <a:pt x="1302" y="201"/>
                    <a:pt x="1302" y="201"/>
                  </a:cubicBezTo>
                  <a:cubicBezTo>
                    <a:pt x="1302" y="201"/>
                    <a:pt x="1299" y="201"/>
                    <a:pt x="1293" y="201"/>
                  </a:cubicBezTo>
                  <a:cubicBezTo>
                    <a:pt x="1222" y="201"/>
                    <a:pt x="791" y="193"/>
                    <a:pt x="642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15156;p139">
              <a:extLst>
                <a:ext uri="{FF2B5EF4-FFF2-40B4-BE49-F238E27FC236}">
                  <a16:creationId xmlns:a16="http://schemas.microsoft.com/office/drawing/2014/main" id="{3A761E1D-25D0-893C-FF4F-84F5AD6A89EF}"/>
                </a:ext>
              </a:extLst>
            </p:cNvPr>
            <p:cNvSpPr/>
            <p:nvPr/>
          </p:nvSpPr>
          <p:spPr>
            <a:xfrm>
              <a:off x="6700571" y="3694691"/>
              <a:ext cx="45509" cy="23897"/>
            </a:xfrm>
            <a:custGeom>
              <a:avLst/>
              <a:gdLst/>
              <a:ahLst/>
              <a:cxnLst/>
              <a:rect l="l" t="t" r="r" b="b"/>
              <a:pathLst>
                <a:path w="1733" h="910" extrusionOk="0">
                  <a:moveTo>
                    <a:pt x="0" y="0"/>
                  </a:moveTo>
                  <a:lnTo>
                    <a:pt x="0" y="680"/>
                  </a:lnTo>
                  <a:cubicBezTo>
                    <a:pt x="0" y="804"/>
                    <a:pt x="96" y="900"/>
                    <a:pt x="220" y="909"/>
                  </a:cubicBezTo>
                  <a:lnTo>
                    <a:pt x="1512" y="909"/>
                  </a:lnTo>
                  <a:cubicBezTo>
                    <a:pt x="1637" y="900"/>
                    <a:pt x="1732" y="804"/>
                    <a:pt x="1732" y="68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15157;p139">
              <a:extLst>
                <a:ext uri="{FF2B5EF4-FFF2-40B4-BE49-F238E27FC236}">
                  <a16:creationId xmlns:a16="http://schemas.microsoft.com/office/drawing/2014/main" id="{6A604F1A-7398-6D12-74BA-DFC102123FE8}"/>
                </a:ext>
              </a:extLst>
            </p:cNvPr>
            <p:cNvSpPr/>
            <p:nvPr/>
          </p:nvSpPr>
          <p:spPr>
            <a:xfrm>
              <a:off x="6689253" y="3615754"/>
              <a:ext cx="11344" cy="78964"/>
            </a:xfrm>
            <a:custGeom>
              <a:avLst/>
              <a:gdLst/>
              <a:ahLst/>
              <a:cxnLst/>
              <a:rect l="l" t="t" r="r" b="b"/>
              <a:pathLst>
                <a:path w="432" h="3007" extrusionOk="0">
                  <a:moveTo>
                    <a:pt x="67" y="1"/>
                  </a:moveTo>
                  <a:cubicBezTo>
                    <a:pt x="20" y="78"/>
                    <a:pt x="0" y="154"/>
                    <a:pt x="0" y="240"/>
                  </a:cubicBezTo>
                  <a:lnTo>
                    <a:pt x="0" y="1561"/>
                  </a:lnTo>
                  <a:cubicBezTo>
                    <a:pt x="0" y="2059"/>
                    <a:pt x="134" y="2537"/>
                    <a:pt x="393" y="2949"/>
                  </a:cubicBezTo>
                  <a:lnTo>
                    <a:pt x="431" y="3006"/>
                  </a:lnTo>
                  <a:lnTo>
                    <a:pt x="431" y="518"/>
                  </a:lnTo>
                  <a:cubicBezTo>
                    <a:pt x="431" y="374"/>
                    <a:pt x="364" y="240"/>
                    <a:pt x="259" y="15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15158;p139">
              <a:extLst>
                <a:ext uri="{FF2B5EF4-FFF2-40B4-BE49-F238E27FC236}">
                  <a16:creationId xmlns:a16="http://schemas.microsoft.com/office/drawing/2014/main" id="{43AE7A89-DEB0-B4E4-C3D6-651D57A2B45B}"/>
                </a:ext>
              </a:extLst>
            </p:cNvPr>
            <p:cNvSpPr/>
            <p:nvPr/>
          </p:nvSpPr>
          <p:spPr>
            <a:xfrm>
              <a:off x="6746054" y="3615754"/>
              <a:ext cx="11344" cy="78964"/>
            </a:xfrm>
            <a:custGeom>
              <a:avLst/>
              <a:gdLst/>
              <a:ahLst/>
              <a:cxnLst/>
              <a:rect l="l" t="t" r="r" b="b"/>
              <a:pathLst>
                <a:path w="432" h="3007" extrusionOk="0">
                  <a:moveTo>
                    <a:pt x="364" y="1"/>
                  </a:moveTo>
                  <a:lnTo>
                    <a:pt x="173" y="154"/>
                  </a:lnTo>
                  <a:cubicBezTo>
                    <a:pt x="67" y="240"/>
                    <a:pt x="0" y="374"/>
                    <a:pt x="0" y="518"/>
                  </a:cubicBezTo>
                  <a:lnTo>
                    <a:pt x="0" y="3006"/>
                  </a:lnTo>
                  <a:lnTo>
                    <a:pt x="29" y="2949"/>
                  </a:lnTo>
                  <a:cubicBezTo>
                    <a:pt x="297" y="2537"/>
                    <a:pt x="431" y="2059"/>
                    <a:pt x="431" y="1561"/>
                  </a:cubicBezTo>
                  <a:lnTo>
                    <a:pt x="431" y="240"/>
                  </a:lnTo>
                  <a:cubicBezTo>
                    <a:pt x="431" y="154"/>
                    <a:pt x="412" y="78"/>
                    <a:pt x="36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15159;p139">
              <a:extLst>
                <a:ext uri="{FF2B5EF4-FFF2-40B4-BE49-F238E27FC236}">
                  <a16:creationId xmlns:a16="http://schemas.microsoft.com/office/drawing/2014/main" id="{C4A97E40-9936-DCDB-2C01-6C81E4ED2530}"/>
                </a:ext>
              </a:extLst>
            </p:cNvPr>
            <p:cNvSpPr/>
            <p:nvPr/>
          </p:nvSpPr>
          <p:spPr>
            <a:xfrm>
              <a:off x="6705850" y="3599052"/>
              <a:ext cx="34952" cy="95665"/>
            </a:xfrm>
            <a:custGeom>
              <a:avLst/>
              <a:gdLst/>
              <a:ahLst/>
              <a:cxnLst/>
              <a:rect l="l" t="t" r="r" b="b"/>
              <a:pathLst>
                <a:path w="1331" h="3643" extrusionOk="0">
                  <a:moveTo>
                    <a:pt x="214" y="1"/>
                  </a:moveTo>
                  <a:cubicBezTo>
                    <a:pt x="203" y="1"/>
                    <a:pt x="192" y="5"/>
                    <a:pt x="182" y="15"/>
                  </a:cubicBezTo>
                  <a:lnTo>
                    <a:pt x="0" y="254"/>
                  </a:lnTo>
                  <a:lnTo>
                    <a:pt x="297" y="637"/>
                  </a:lnTo>
                  <a:cubicBezTo>
                    <a:pt x="313" y="664"/>
                    <a:pt x="341" y="676"/>
                    <a:pt x="370" y="676"/>
                  </a:cubicBezTo>
                  <a:cubicBezTo>
                    <a:pt x="392" y="676"/>
                    <a:pt x="414" y="669"/>
                    <a:pt x="431" y="656"/>
                  </a:cubicBezTo>
                  <a:lnTo>
                    <a:pt x="555" y="541"/>
                  </a:lnTo>
                  <a:lnTo>
                    <a:pt x="555" y="3642"/>
                  </a:lnTo>
                  <a:lnTo>
                    <a:pt x="775" y="3642"/>
                  </a:lnTo>
                  <a:lnTo>
                    <a:pt x="775" y="541"/>
                  </a:lnTo>
                  <a:lnTo>
                    <a:pt x="900" y="656"/>
                  </a:lnTo>
                  <a:cubicBezTo>
                    <a:pt x="917" y="673"/>
                    <a:pt x="939" y="680"/>
                    <a:pt x="961" y="680"/>
                  </a:cubicBezTo>
                  <a:cubicBezTo>
                    <a:pt x="989" y="680"/>
                    <a:pt x="1018" y="668"/>
                    <a:pt x="1034" y="647"/>
                  </a:cubicBezTo>
                  <a:lnTo>
                    <a:pt x="1330" y="254"/>
                  </a:lnTo>
                  <a:lnTo>
                    <a:pt x="1149" y="15"/>
                  </a:lnTo>
                  <a:cubicBezTo>
                    <a:pt x="1139" y="5"/>
                    <a:pt x="1127" y="1"/>
                    <a:pt x="1116" y="1"/>
                  </a:cubicBezTo>
                  <a:cubicBezTo>
                    <a:pt x="1105" y="1"/>
                    <a:pt x="1096" y="5"/>
                    <a:pt x="1091" y="15"/>
                  </a:cubicBezTo>
                  <a:lnTo>
                    <a:pt x="660" y="455"/>
                  </a:lnTo>
                  <a:lnTo>
                    <a:pt x="239" y="15"/>
                  </a:lnTo>
                  <a:cubicBezTo>
                    <a:pt x="235" y="5"/>
                    <a:pt x="225" y="1"/>
                    <a:pt x="21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15160;p139">
              <a:extLst>
                <a:ext uri="{FF2B5EF4-FFF2-40B4-BE49-F238E27FC236}">
                  <a16:creationId xmlns:a16="http://schemas.microsoft.com/office/drawing/2014/main" id="{CE8CDBED-C9AF-2995-5BB9-216C09F2DD47}"/>
                </a:ext>
              </a:extLst>
            </p:cNvPr>
            <p:cNvSpPr/>
            <p:nvPr/>
          </p:nvSpPr>
          <p:spPr>
            <a:xfrm>
              <a:off x="6720161" y="3706482"/>
              <a:ext cx="6066" cy="12106"/>
            </a:xfrm>
            <a:custGeom>
              <a:avLst/>
              <a:gdLst/>
              <a:ahLst/>
              <a:cxnLst/>
              <a:rect l="l" t="t" r="r" b="b"/>
              <a:pathLst>
                <a:path w="231" h="461" extrusionOk="0">
                  <a:moveTo>
                    <a:pt x="115" y="1"/>
                  </a:moveTo>
                  <a:cubicBezTo>
                    <a:pt x="58" y="1"/>
                    <a:pt x="1" y="58"/>
                    <a:pt x="10" y="125"/>
                  </a:cubicBezTo>
                  <a:lnTo>
                    <a:pt x="10" y="460"/>
                  </a:lnTo>
                  <a:lnTo>
                    <a:pt x="230" y="460"/>
                  </a:lnTo>
                  <a:lnTo>
                    <a:pt x="230" y="125"/>
                  </a:lnTo>
                  <a:cubicBezTo>
                    <a:pt x="230" y="58"/>
                    <a:pt x="182" y="1"/>
                    <a:pt x="115" y="1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15161;p139">
              <a:extLst>
                <a:ext uri="{FF2B5EF4-FFF2-40B4-BE49-F238E27FC236}">
                  <a16:creationId xmlns:a16="http://schemas.microsoft.com/office/drawing/2014/main" id="{F5ABA0AE-BDA7-7683-D6E8-C525DEBD211B}"/>
                </a:ext>
              </a:extLst>
            </p:cNvPr>
            <p:cNvSpPr/>
            <p:nvPr/>
          </p:nvSpPr>
          <p:spPr>
            <a:xfrm>
              <a:off x="6700309" y="3539127"/>
              <a:ext cx="46008" cy="53807"/>
            </a:xfrm>
            <a:custGeom>
              <a:avLst/>
              <a:gdLst/>
              <a:ahLst/>
              <a:cxnLst/>
              <a:rect l="l" t="t" r="r" b="b"/>
              <a:pathLst>
                <a:path w="1752" h="2049" extrusionOk="0">
                  <a:moveTo>
                    <a:pt x="661" y="0"/>
                  </a:moveTo>
                  <a:cubicBezTo>
                    <a:pt x="288" y="10"/>
                    <a:pt x="1" y="316"/>
                    <a:pt x="10" y="680"/>
                  </a:cubicBezTo>
                  <a:lnTo>
                    <a:pt x="10" y="1139"/>
                  </a:lnTo>
                  <a:cubicBezTo>
                    <a:pt x="1" y="1627"/>
                    <a:pt x="383" y="2039"/>
                    <a:pt x="871" y="2048"/>
                  </a:cubicBezTo>
                  <a:cubicBezTo>
                    <a:pt x="1369" y="2039"/>
                    <a:pt x="1752" y="1627"/>
                    <a:pt x="1742" y="1139"/>
                  </a:cubicBezTo>
                  <a:lnTo>
                    <a:pt x="1742" y="680"/>
                  </a:lnTo>
                  <a:cubicBezTo>
                    <a:pt x="1752" y="316"/>
                    <a:pt x="1455" y="10"/>
                    <a:pt x="1092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15162;p139">
              <a:extLst>
                <a:ext uri="{FF2B5EF4-FFF2-40B4-BE49-F238E27FC236}">
                  <a16:creationId xmlns:a16="http://schemas.microsoft.com/office/drawing/2014/main" id="{6AC33BBE-0F12-B898-194C-517CB279DACF}"/>
                </a:ext>
              </a:extLst>
            </p:cNvPr>
            <p:cNvSpPr/>
            <p:nvPr/>
          </p:nvSpPr>
          <p:spPr>
            <a:xfrm>
              <a:off x="6700309" y="3539127"/>
              <a:ext cx="31433" cy="53807"/>
            </a:xfrm>
            <a:custGeom>
              <a:avLst/>
              <a:gdLst/>
              <a:ahLst/>
              <a:cxnLst/>
              <a:rect l="l" t="t" r="r" b="b"/>
              <a:pathLst>
                <a:path w="1197" h="2049" extrusionOk="0">
                  <a:moveTo>
                    <a:pt x="661" y="0"/>
                  </a:moveTo>
                  <a:cubicBezTo>
                    <a:pt x="288" y="10"/>
                    <a:pt x="1" y="316"/>
                    <a:pt x="10" y="680"/>
                  </a:cubicBezTo>
                  <a:lnTo>
                    <a:pt x="10" y="1139"/>
                  </a:lnTo>
                  <a:cubicBezTo>
                    <a:pt x="1" y="1627"/>
                    <a:pt x="383" y="2039"/>
                    <a:pt x="871" y="2048"/>
                  </a:cubicBezTo>
                  <a:cubicBezTo>
                    <a:pt x="986" y="2048"/>
                    <a:pt x="1101" y="2029"/>
                    <a:pt x="1197" y="1981"/>
                  </a:cubicBezTo>
                  <a:cubicBezTo>
                    <a:pt x="871" y="1838"/>
                    <a:pt x="651" y="1503"/>
                    <a:pt x="661" y="1139"/>
                  </a:cubicBezTo>
                  <a:lnTo>
                    <a:pt x="661" y="680"/>
                  </a:lnTo>
                  <a:cubicBezTo>
                    <a:pt x="651" y="354"/>
                    <a:pt x="881" y="77"/>
                    <a:pt x="1197" y="10"/>
                  </a:cubicBezTo>
                  <a:cubicBezTo>
                    <a:pt x="1168" y="0"/>
                    <a:pt x="1130" y="0"/>
                    <a:pt x="1092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15163;p139">
              <a:extLst>
                <a:ext uri="{FF2B5EF4-FFF2-40B4-BE49-F238E27FC236}">
                  <a16:creationId xmlns:a16="http://schemas.microsoft.com/office/drawing/2014/main" id="{06A5FD39-BE8F-7FE6-B26B-7FDC591DF360}"/>
                </a:ext>
              </a:extLst>
            </p:cNvPr>
            <p:cNvSpPr/>
            <p:nvPr/>
          </p:nvSpPr>
          <p:spPr>
            <a:xfrm>
              <a:off x="6700309" y="3539127"/>
              <a:ext cx="46008" cy="23897"/>
            </a:xfrm>
            <a:custGeom>
              <a:avLst/>
              <a:gdLst/>
              <a:ahLst/>
              <a:cxnLst/>
              <a:rect l="l" t="t" r="r" b="b"/>
              <a:pathLst>
                <a:path w="1752" h="910" extrusionOk="0">
                  <a:moveTo>
                    <a:pt x="661" y="0"/>
                  </a:moveTo>
                  <a:cubicBezTo>
                    <a:pt x="288" y="10"/>
                    <a:pt x="1" y="316"/>
                    <a:pt x="10" y="689"/>
                  </a:cubicBezTo>
                  <a:cubicBezTo>
                    <a:pt x="10" y="689"/>
                    <a:pt x="661" y="909"/>
                    <a:pt x="1742" y="909"/>
                  </a:cubicBezTo>
                  <a:lnTo>
                    <a:pt x="1742" y="689"/>
                  </a:lnTo>
                  <a:cubicBezTo>
                    <a:pt x="1752" y="316"/>
                    <a:pt x="1455" y="10"/>
                    <a:pt x="10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15164;p139">
              <a:extLst>
                <a:ext uri="{FF2B5EF4-FFF2-40B4-BE49-F238E27FC236}">
                  <a16:creationId xmlns:a16="http://schemas.microsoft.com/office/drawing/2014/main" id="{A23543D6-3531-9F53-9272-72F66120EC15}"/>
                </a:ext>
              </a:extLst>
            </p:cNvPr>
            <p:cNvSpPr/>
            <p:nvPr/>
          </p:nvSpPr>
          <p:spPr>
            <a:xfrm>
              <a:off x="6700309" y="3539127"/>
              <a:ext cx="31433" cy="21875"/>
            </a:xfrm>
            <a:custGeom>
              <a:avLst/>
              <a:gdLst/>
              <a:ahLst/>
              <a:cxnLst/>
              <a:rect l="l" t="t" r="r" b="b"/>
              <a:pathLst>
                <a:path w="1197" h="833" extrusionOk="0">
                  <a:moveTo>
                    <a:pt x="661" y="0"/>
                  </a:moveTo>
                  <a:cubicBezTo>
                    <a:pt x="288" y="10"/>
                    <a:pt x="1" y="316"/>
                    <a:pt x="10" y="689"/>
                  </a:cubicBezTo>
                  <a:cubicBezTo>
                    <a:pt x="221" y="747"/>
                    <a:pt x="441" y="804"/>
                    <a:pt x="661" y="833"/>
                  </a:cubicBezTo>
                  <a:lnTo>
                    <a:pt x="661" y="689"/>
                  </a:lnTo>
                  <a:cubicBezTo>
                    <a:pt x="651" y="364"/>
                    <a:pt x="881" y="77"/>
                    <a:pt x="1197" y="10"/>
                  </a:cubicBezTo>
                  <a:cubicBezTo>
                    <a:pt x="1168" y="10"/>
                    <a:pt x="1130" y="0"/>
                    <a:pt x="10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15165;p139">
              <a:extLst>
                <a:ext uri="{FF2B5EF4-FFF2-40B4-BE49-F238E27FC236}">
                  <a16:creationId xmlns:a16="http://schemas.microsoft.com/office/drawing/2014/main" id="{AC63614B-F034-A914-564D-31DD9E6BCE8A}"/>
                </a:ext>
              </a:extLst>
            </p:cNvPr>
            <p:cNvSpPr/>
            <p:nvPr/>
          </p:nvSpPr>
          <p:spPr>
            <a:xfrm>
              <a:off x="6802854" y="3586868"/>
              <a:ext cx="22899" cy="23897"/>
            </a:xfrm>
            <a:custGeom>
              <a:avLst/>
              <a:gdLst/>
              <a:ahLst/>
              <a:cxnLst/>
              <a:rect l="l" t="t" r="r" b="b"/>
              <a:pathLst>
                <a:path w="872" h="910" extrusionOk="0">
                  <a:moveTo>
                    <a:pt x="0" y="0"/>
                  </a:moveTo>
                  <a:lnTo>
                    <a:pt x="0" y="910"/>
                  </a:lnTo>
                  <a:lnTo>
                    <a:pt x="871" y="91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15166;p139">
              <a:extLst>
                <a:ext uri="{FF2B5EF4-FFF2-40B4-BE49-F238E27FC236}">
                  <a16:creationId xmlns:a16="http://schemas.microsoft.com/office/drawing/2014/main" id="{E75124DF-A89B-B7A7-FA95-FAF931CCEA7C}"/>
                </a:ext>
              </a:extLst>
            </p:cNvPr>
            <p:cNvSpPr/>
            <p:nvPr/>
          </p:nvSpPr>
          <p:spPr>
            <a:xfrm>
              <a:off x="6801594" y="3586868"/>
              <a:ext cx="24894" cy="18067"/>
            </a:xfrm>
            <a:custGeom>
              <a:avLst/>
              <a:gdLst/>
              <a:ahLst/>
              <a:cxnLst/>
              <a:rect l="l" t="t" r="r" b="b"/>
              <a:pathLst>
                <a:path w="948" h="688" extrusionOk="0">
                  <a:moveTo>
                    <a:pt x="48" y="0"/>
                  </a:moveTo>
                  <a:lnTo>
                    <a:pt x="48" y="460"/>
                  </a:lnTo>
                  <a:cubicBezTo>
                    <a:pt x="39" y="508"/>
                    <a:pt x="29" y="555"/>
                    <a:pt x="0" y="594"/>
                  </a:cubicBezTo>
                  <a:cubicBezTo>
                    <a:pt x="154" y="656"/>
                    <a:pt x="316" y="687"/>
                    <a:pt x="478" y="687"/>
                  </a:cubicBezTo>
                  <a:cubicBezTo>
                    <a:pt x="639" y="687"/>
                    <a:pt x="800" y="656"/>
                    <a:pt x="948" y="594"/>
                  </a:cubicBezTo>
                  <a:cubicBezTo>
                    <a:pt x="929" y="555"/>
                    <a:pt x="910" y="508"/>
                    <a:pt x="910" y="460"/>
                  </a:cubicBezTo>
                  <a:lnTo>
                    <a:pt x="910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15167;p139">
              <a:extLst>
                <a:ext uri="{FF2B5EF4-FFF2-40B4-BE49-F238E27FC236}">
                  <a16:creationId xmlns:a16="http://schemas.microsoft.com/office/drawing/2014/main" id="{EC5D83FB-EA39-6584-E1D2-C35DF413E300}"/>
                </a:ext>
              </a:extLst>
            </p:cNvPr>
            <p:cNvSpPr/>
            <p:nvPr/>
          </p:nvSpPr>
          <p:spPr>
            <a:xfrm>
              <a:off x="6779982" y="3605722"/>
              <a:ext cx="68381" cy="88995"/>
            </a:xfrm>
            <a:custGeom>
              <a:avLst/>
              <a:gdLst/>
              <a:ahLst/>
              <a:cxnLst/>
              <a:rect l="l" t="t" r="r" b="b"/>
              <a:pathLst>
                <a:path w="2604" h="3389" extrusionOk="0">
                  <a:moveTo>
                    <a:pt x="642" y="0"/>
                  </a:moveTo>
                  <a:lnTo>
                    <a:pt x="249" y="211"/>
                  </a:lnTo>
                  <a:cubicBezTo>
                    <a:pt x="96" y="297"/>
                    <a:pt x="0" y="450"/>
                    <a:pt x="10" y="622"/>
                  </a:cubicBezTo>
                  <a:lnTo>
                    <a:pt x="10" y="1943"/>
                  </a:lnTo>
                  <a:cubicBezTo>
                    <a:pt x="10" y="2431"/>
                    <a:pt x="144" y="2919"/>
                    <a:pt x="402" y="3331"/>
                  </a:cubicBezTo>
                  <a:lnTo>
                    <a:pt x="441" y="3388"/>
                  </a:lnTo>
                  <a:lnTo>
                    <a:pt x="2173" y="3388"/>
                  </a:lnTo>
                  <a:lnTo>
                    <a:pt x="2202" y="3331"/>
                  </a:lnTo>
                  <a:cubicBezTo>
                    <a:pt x="2470" y="2919"/>
                    <a:pt x="2603" y="2431"/>
                    <a:pt x="2603" y="1943"/>
                  </a:cubicBezTo>
                  <a:lnTo>
                    <a:pt x="2603" y="622"/>
                  </a:lnTo>
                  <a:cubicBezTo>
                    <a:pt x="2603" y="450"/>
                    <a:pt x="2517" y="297"/>
                    <a:pt x="2364" y="211"/>
                  </a:cubicBezTo>
                  <a:lnTo>
                    <a:pt x="1972" y="0"/>
                  </a:lnTo>
                  <a:cubicBezTo>
                    <a:pt x="1823" y="193"/>
                    <a:pt x="1384" y="201"/>
                    <a:pt x="1312" y="201"/>
                  </a:cubicBezTo>
                  <a:cubicBezTo>
                    <a:pt x="1305" y="201"/>
                    <a:pt x="1302" y="201"/>
                    <a:pt x="1302" y="201"/>
                  </a:cubicBezTo>
                  <a:cubicBezTo>
                    <a:pt x="1302" y="201"/>
                    <a:pt x="1298" y="201"/>
                    <a:pt x="1292" y="201"/>
                  </a:cubicBezTo>
                  <a:cubicBezTo>
                    <a:pt x="1221" y="201"/>
                    <a:pt x="791" y="193"/>
                    <a:pt x="642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15168;p139">
              <a:extLst>
                <a:ext uri="{FF2B5EF4-FFF2-40B4-BE49-F238E27FC236}">
                  <a16:creationId xmlns:a16="http://schemas.microsoft.com/office/drawing/2014/main" id="{77EA4601-2628-AFCA-819C-A291426AE39B}"/>
                </a:ext>
              </a:extLst>
            </p:cNvPr>
            <p:cNvSpPr/>
            <p:nvPr/>
          </p:nvSpPr>
          <p:spPr>
            <a:xfrm>
              <a:off x="6791536" y="3694691"/>
              <a:ext cx="45509" cy="23897"/>
            </a:xfrm>
            <a:custGeom>
              <a:avLst/>
              <a:gdLst/>
              <a:ahLst/>
              <a:cxnLst/>
              <a:rect l="l" t="t" r="r" b="b"/>
              <a:pathLst>
                <a:path w="1733" h="910" extrusionOk="0">
                  <a:moveTo>
                    <a:pt x="1" y="0"/>
                  </a:moveTo>
                  <a:lnTo>
                    <a:pt x="1" y="680"/>
                  </a:lnTo>
                  <a:cubicBezTo>
                    <a:pt x="1" y="804"/>
                    <a:pt x="96" y="900"/>
                    <a:pt x="221" y="909"/>
                  </a:cubicBezTo>
                  <a:lnTo>
                    <a:pt x="1513" y="909"/>
                  </a:lnTo>
                  <a:cubicBezTo>
                    <a:pt x="1637" y="900"/>
                    <a:pt x="1733" y="804"/>
                    <a:pt x="1733" y="680"/>
                  </a:cubicBezTo>
                  <a:lnTo>
                    <a:pt x="1733" y="0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15169;p139">
              <a:extLst>
                <a:ext uri="{FF2B5EF4-FFF2-40B4-BE49-F238E27FC236}">
                  <a16:creationId xmlns:a16="http://schemas.microsoft.com/office/drawing/2014/main" id="{F9A249CD-281F-5616-A78A-618A100C735D}"/>
                </a:ext>
              </a:extLst>
            </p:cNvPr>
            <p:cNvSpPr/>
            <p:nvPr/>
          </p:nvSpPr>
          <p:spPr>
            <a:xfrm>
              <a:off x="6780218" y="3615754"/>
              <a:ext cx="11344" cy="78964"/>
            </a:xfrm>
            <a:custGeom>
              <a:avLst/>
              <a:gdLst/>
              <a:ahLst/>
              <a:cxnLst/>
              <a:rect l="l" t="t" r="r" b="b"/>
              <a:pathLst>
                <a:path w="432" h="3007" extrusionOk="0">
                  <a:moveTo>
                    <a:pt x="68" y="1"/>
                  </a:moveTo>
                  <a:cubicBezTo>
                    <a:pt x="20" y="78"/>
                    <a:pt x="1" y="154"/>
                    <a:pt x="1" y="240"/>
                  </a:cubicBezTo>
                  <a:lnTo>
                    <a:pt x="1" y="1561"/>
                  </a:lnTo>
                  <a:cubicBezTo>
                    <a:pt x="1" y="2059"/>
                    <a:pt x="135" y="2537"/>
                    <a:pt x="393" y="2949"/>
                  </a:cubicBezTo>
                  <a:lnTo>
                    <a:pt x="432" y="3006"/>
                  </a:lnTo>
                  <a:lnTo>
                    <a:pt x="432" y="518"/>
                  </a:lnTo>
                  <a:cubicBezTo>
                    <a:pt x="432" y="374"/>
                    <a:pt x="365" y="240"/>
                    <a:pt x="259" y="154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15170;p139">
              <a:extLst>
                <a:ext uri="{FF2B5EF4-FFF2-40B4-BE49-F238E27FC236}">
                  <a16:creationId xmlns:a16="http://schemas.microsoft.com/office/drawing/2014/main" id="{3A04F2F4-792D-72C8-B2A0-D99866EF1A96}"/>
                </a:ext>
              </a:extLst>
            </p:cNvPr>
            <p:cNvSpPr/>
            <p:nvPr/>
          </p:nvSpPr>
          <p:spPr>
            <a:xfrm>
              <a:off x="6837018" y="3615754"/>
              <a:ext cx="11344" cy="78964"/>
            </a:xfrm>
            <a:custGeom>
              <a:avLst/>
              <a:gdLst/>
              <a:ahLst/>
              <a:cxnLst/>
              <a:rect l="l" t="t" r="r" b="b"/>
              <a:pathLst>
                <a:path w="432" h="3007" extrusionOk="0">
                  <a:moveTo>
                    <a:pt x="364" y="1"/>
                  </a:moveTo>
                  <a:lnTo>
                    <a:pt x="173" y="154"/>
                  </a:lnTo>
                  <a:cubicBezTo>
                    <a:pt x="68" y="240"/>
                    <a:pt x="1" y="374"/>
                    <a:pt x="1" y="518"/>
                  </a:cubicBezTo>
                  <a:lnTo>
                    <a:pt x="1" y="3006"/>
                  </a:lnTo>
                  <a:lnTo>
                    <a:pt x="30" y="2949"/>
                  </a:lnTo>
                  <a:cubicBezTo>
                    <a:pt x="298" y="2537"/>
                    <a:pt x="431" y="2059"/>
                    <a:pt x="431" y="1561"/>
                  </a:cubicBezTo>
                  <a:lnTo>
                    <a:pt x="431" y="240"/>
                  </a:lnTo>
                  <a:cubicBezTo>
                    <a:pt x="431" y="154"/>
                    <a:pt x="412" y="78"/>
                    <a:pt x="364" y="1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15171;p139">
              <a:extLst>
                <a:ext uri="{FF2B5EF4-FFF2-40B4-BE49-F238E27FC236}">
                  <a16:creationId xmlns:a16="http://schemas.microsoft.com/office/drawing/2014/main" id="{C8F5A0C9-92BE-1904-BF78-7FCE53ED4315}"/>
                </a:ext>
              </a:extLst>
            </p:cNvPr>
            <p:cNvSpPr/>
            <p:nvPr/>
          </p:nvSpPr>
          <p:spPr>
            <a:xfrm>
              <a:off x="6796814" y="3599052"/>
              <a:ext cx="34952" cy="95665"/>
            </a:xfrm>
            <a:custGeom>
              <a:avLst/>
              <a:gdLst/>
              <a:ahLst/>
              <a:cxnLst/>
              <a:rect l="l" t="t" r="r" b="b"/>
              <a:pathLst>
                <a:path w="1331" h="3643" extrusionOk="0">
                  <a:moveTo>
                    <a:pt x="215" y="1"/>
                  </a:moveTo>
                  <a:cubicBezTo>
                    <a:pt x="204" y="1"/>
                    <a:pt x="192" y="5"/>
                    <a:pt x="182" y="15"/>
                  </a:cubicBezTo>
                  <a:lnTo>
                    <a:pt x="1" y="254"/>
                  </a:lnTo>
                  <a:lnTo>
                    <a:pt x="297" y="637"/>
                  </a:lnTo>
                  <a:cubicBezTo>
                    <a:pt x="313" y="664"/>
                    <a:pt x="342" y="676"/>
                    <a:pt x="370" y="676"/>
                  </a:cubicBezTo>
                  <a:cubicBezTo>
                    <a:pt x="392" y="676"/>
                    <a:pt x="415" y="669"/>
                    <a:pt x="431" y="656"/>
                  </a:cubicBezTo>
                  <a:lnTo>
                    <a:pt x="556" y="541"/>
                  </a:lnTo>
                  <a:lnTo>
                    <a:pt x="556" y="3642"/>
                  </a:lnTo>
                  <a:lnTo>
                    <a:pt x="776" y="3642"/>
                  </a:lnTo>
                  <a:lnTo>
                    <a:pt x="776" y="541"/>
                  </a:lnTo>
                  <a:lnTo>
                    <a:pt x="900" y="656"/>
                  </a:lnTo>
                  <a:cubicBezTo>
                    <a:pt x="917" y="673"/>
                    <a:pt x="939" y="680"/>
                    <a:pt x="961" y="680"/>
                  </a:cubicBezTo>
                  <a:cubicBezTo>
                    <a:pt x="990" y="680"/>
                    <a:pt x="1018" y="668"/>
                    <a:pt x="1034" y="647"/>
                  </a:cubicBezTo>
                  <a:lnTo>
                    <a:pt x="1331" y="254"/>
                  </a:lnTo>
                  <a:lnTo>
                    <a:pt x="1149" y="15"/>
                  </a:lnTo>
                  <a:cubicBezTo>
                    <a:pt x="1139" y="5"/>
                    <a:pt x="1127" y="1"/>
                    <a:pt x="1117" y="1"/>
                  </a:cubicBezTo>
                  <a:cubicBezTo>
                    <a:pt x="1106" y="1"/>
                    <a:pt x="1096" y="5"/>
                    <a:pt x="1092" y="15"/>
                  </a:cubicBezTo>
                  <a:lnTo>
                    <a:pt x="670" y="455"/>
                  </a:lnTo>
                  <a:lnTo>
                    <a:pt x="240" y="15"/>
                  </a:lnTo>
                  <a:cubicBezTo>
                    <a:pt x="235" y="5"/>
                    <a:pt x="225" y="1"/>
                    <a:pt x="215" y="1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15172;p139">
              <a:extLst>
                <a:ext uri="{FF2B5EF4-FFF2-40B4-BE49-F238E27FC236}">
                  <a16:creationId xmlns:a16="http://schemas.microsoft.com/office/drawing/2014/main" id="{E94B8834-D629-656B-9107-3893682B6825}"/>
                </a:ext>
              </a:extLst>
            </p:cNvPr>
            <p:cNvSpPr/>
            <p:nvPr/>
          </p:nvSpPr>
          <p:spPr>
            <a:xfrm>
              <a:off x="6811152" y="3706482"/>
              <a:ext cx="6040" cy="12106"/>
            </a:xfrm>
            <a:custGeom>
              <a:avLst/>
              <a:gdLst/>
              <a:ahLst/>
              <a:cxnLst/>
              <a:rect l="l" t="t" r="r" b="b"/>
              <a:pathLst>
                <a:path w="230" h="461" extrusionOk="0">
                  <a:moveTo>
                    <a:pt x="115" y="1"/>
                  </a:moveTo>
                  <a:cubicBezTo>
                    <a:pt x="58" y="1"/>
                    <a:pt x="0" y="58"/>
                    <a:pt x="10" y="125"/>
                  </a:cubicBezTo>
                  <a:lnTo>
                    <a:pt x="10" y="460"/>
                  </a:lnTo>
                  <a:lnTo>
                    <a:pt x="230" y="460"/>
                  </a:lnTo>
                  <a:lnTo>
                    <a:pt x="230" y="125"/>
                  </a:lnTo>
                  <a:cubicBezTo>
                    <a:pt x="230" y="58"/>
                    <a:pt x="182" y="1"/>
                    <a:pt x="115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15173;p139">
              <a:extLst>
                <a:ext uri="{FF2B5EF4-FFF2-40B4-BE49-F238E27FC236}">
                  <a16:creationId xmlns:a16="http://schemas.microsoft.com/office/drawing/2014/main" id="{05138AE5-B87A-9364-6214-7A920C01E6B6}"/>
                </a:ext>
              </a:extLst>
            </p:cNvPr>
            <p:cNvSpPr/>
            <p:nvPr/>
          </p:nvSpPr>
          <p:spPr>
            <a:xfrm>
              <a:off x="6791300" y="3539127"/>
              <a:ext cx="46008" cy="53807"/>
            </a:xfrm>
            <a:custGeom>
              <a:avLst/>
              <a:gdLst/>
              <a:ahLst/>
              <a:cxnLst/>
              <a:rect l="l" t="t" r="r" b="b"/>
              <a:pathLst>
                <a:path w="1752" h="2049" extrusionOk="0">
                  <a:moveTo>
                    <a:pt x="660" y="0"/>
                  </a:moveTo>
                  <a:cubicBezTo>
                    <a:pt x="287" y="10"/>
                    <a:pt x="0" y="316"/>
                    <a:pt x="10" y="680"/>
                  </a:cubicBezTo>
                  <a:lnTo>
                    <a:pt x="10" y="1139"/>
                  </a:lnTo>
                  <a:cubicBezTo>
                    <a:pt x="0" y="1627"/>
                    <a:pt x="383" y="2039"/>
                    <a:pt x="871" y="2048"/>
                  </a:cubicBezTo>
                  <a:cubicBezTo>
                    <a:pt x="1369" y="2039"/>
                    <a:pt x="1751" y="1627"/>
                    <a:pt x="1742" y="1139"/>
                  </a:cubicBezTo>
                  <a:lnTo>
                    <a:pt x="1742" y="680"/>
                  </a:lnTo>
                  <a:cubicBezTo>
                    <a:pt x="1751" y="316"/>
                    <a:pt x="1455" y="10"/>
                    <a:pt x="109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15174;p139">
              <a:extLst>
                <a:ext uri="{FF2B5EF4-FFF2-40B4-BE49-F238E27FC236}">
                  <a16:creationId xmlns:a16="http://schemas.microsoft.com/office/drawing/2014/main" id="{9F93D282-48E0-3584-FEEC-43443AFD8749}"/>
                </a:ext>
              </a:extLst>
            </p:cNvPr>
            <p:cNvSpPr/>
            <p:nvPr/>
          </p:nvSpPr>
          <p:spPr>
            <a:xfrm>
              <a:off x="6791300" y="3539127"/>
              <a:ext cx="31433" cy="53807"/>
            </a:xfrm>
            <a:custGeom>
              <a:avLst/>
              <a:gdLst/>
              <a:ahLst/>
              <a:cxnLst/>
              <a:rect l="l" t="t" r="r" b="b"/>
              <a:pathLst>
                <a:path w="1197" h="2049" extrusionOk="0">
                  <a:moveTo>
                    <a:pt x="660" y="0"/>
                  </a:moveTo>
                  <a:cubicBezTo>
                    <a:pt x="287" y="10"/>
                    <a:pt x="0" y="316"/>
                    <a:pt x="10" y="680"/>
                  </a:cubicBezTo>
                  <a:lnTo>
                    <a:pt x="10" y="1139"/>
                  </a:lnTo>
                  <a:cubicBezTo>
                    <a:pt x="0" y="1627"/>
                    <a:pt x="383" y="2039"/>
                    <a:pt x="871" y="2048"/>
                  </a:cubicBezTo>
                  <a:cubicBezTo>
                    <a:pt x="986" y="2048"/>
                    <a:pt x="1101" y="2029"/>
                    <a:pt x="1196" y="1981"/>
                  </a:cubicBezTo>
                  <a:cubicBezTo>
                    <a:pt x="871" y="1838"/>
                    <a:pt x="651" y="1503"/>
                    <a:pt x="660" y="1139"/>
                  </a:cubicBezTo>
                  <a:lnTo>
                    <a:pt x="660" y="680"/>
                  </a:lnTo>
                  <a:cubicBezTo>
                    <a:pt x="651" y="354"/>
                    <a:pt x="880" y="77"/>
                    <a:pt x="1196" y="10"/>
                  </a:cubicBezTo>
                  <a:cubicBezTo>
                    <a:pt x="1168" y="0"/>
                    <a:pt x="1129" y="0"/>
                    <a:pt x="1091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15175;p139">
              <a:extLst>
                <a:ext uri="{FF2B5EF4-FFF2-40B4-BE49-F238E27FC236}">
                  <a16:creationId xmlns:a16="http://schemas.microsoft.com/office/drawing/2014/main" id="{444147DB-4809-6D6B-0759-AAA00CB37424}"/>
                </a:ext>
              </a:extLst>
            </p:cNvPr>
            <p:cNvSpPr/>
            <p:nvPr/>
          </p:nvSpPr>
          <p:spPr>
            <a:xfrm>
              <a:off x="6791300" y="3539127"/>
              <a:ext cx="46008" cy="23897"/>
            </a:xfrm>
            <a:custGeom>
              <a:avLst/>
              <a:gdLst/>
              <a:ahLst/>
              <a:cxnLst/>
              <a:rect l="l" t="t" r="r" b="b"/>
              <a:pathLst>
                <a:path w="1752" h="910" extrusionOk="0">
                  <a:moveTo>
                    <a:pt x="660" y="0"/>
                  </a:moveTo>
                  <a:cubicBezTo>
                    <a:pt x="287" y="10"/>
                    <a:pt x="0" y="316"/>
                    <a:pt x="10" y="689"/>
                  </a:cubicBezTo>
                  <a:cubicBezTo>
                    <a:pt x="10" y="689"/>
                    <a:pt x="660" y="909"/>
                    <a:pt x="1742" y="909"/>
                  </a:cubicBezTo>
                  <a:lnTo>
                    <a:pt x="1742" y="689"/>
                  </a:lnTo>
                  <a:cubicBezTo>
                    <a:pt x="1751" y="316"/>
                    <a:pt x="1455" y="10"/>
                    <a:pt x="10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15176;p139">
              <a:extLst>
                <a:ext uri="{FF2B5EF4-FFF2-40B4-BE49-F238E27FC236}">
                  <a16:creationId xmlns:a16="http://schemas.microsoft.com/office/drawing/2014/main" id="{A50F9380-0B0B-7760-E600-BFA06A5667C2}"/>
                </a:ext>
              </a:extLst>
            </p:cNvPr>
            <p:cNvSpPr/>
            <p:nvPr/>
          </p:nvSpPr>
          <p:spPr>
            <a:xfrm>
              <a:off x="6791300" y="3539127"/>
              <a:ext cx="31433" cy="21875"/>
            </a:xfrm>
            <a:custGeom>
              <a:avLst/>
              <a:gdLst/>
              <a:ahLst/>
              <a:cxnLst/>
              <a:rect l="l" t="t" r="r" b="b"/>
              <a:pathLst>
                <a:path w="1197" h="833" extrusionOk="0">
                  <a:moveTo>
                    <a:pt x="660" y="0"/>
                  </a:moveTo>
                  <a:cubicBezTo>
                    <a:pt x="287" y="10"/>
                    <a:pt x="0" y="316"/>
                    <a:pt x="10" y="689"/>
                  </a:cubicBezTo>
                  <a:cubicBezTo>
                    <a:pt x="220" y="747"/>
                    <a:pt x="440" y="804"/>
                    <a:pt x="660" y="833"/>
                  </a:cubicBezTo>
                  <a:lnTo>
                    <a:pt x="660" y="689"/>
                  </a:lnTo>
                  <a:cubicBezTo>
                    <a:pt x="651" y="364"/>
                    <a:pt x="880" y="77"/>
                    <a:pt x="1196" y="10"/>
                  </a:cubicBezTo>
                  <a:cubicBezTo>
                    <a:pt x="1168" y="10"/>
                    <a:pt x="1129" y="0"/>
                    <a:pt x="10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15177;p139">
              <a:extLst>
                <a:ext uri="{FF2B5EF4-FFF2-40B4-BE49-F238E27FC236}">
                  <a16:creationId xmlns:a16="http://schemas.microsoft.com/office/drawing/2014/main" id="{8F9828CB-7832-5430-BCD6-D094EA7BFBDC}"/>
                </a:ext>
              </a:extLst>
            </p:cNvPr>
            <p:cNvSpPr/>
            <p:nvPr/>
          </p:nvSpPr>
          <p:spPr>
            <a:xfrm>
              <a:off x="6893819" y="3586868"/>
              <a:ext cx="22899" cy="23897"/>
            </a:xfrm>
            <a:custGeom>
              <a:avLst/>
              <a:gdLst/>
              <a:ahLst/>
              <a:cxnLst/>
              <a:rect l="l" t="t" r="r" b="b"/>
              <a:pathLst>
                <a:path w="872" h="910" extrusionOk="0">
                  <a:moveTo>
                    <a:pt x="1" y="0"/>
                  </a:moveTo>
                  <a:lnTo>
                    <a:pt x="1" y="910"/>
                  </a:lnTo>
                  <a:lnTo>
                    <a:pt x="872" y="910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15178;p139">
              <a:extLst>
                <a:ext uri="{FF2B5EF4-FFF2-40B4-BE49-F238E27FC236}">
                  <a16:creationId xmlns:a16="http://schemas.microsoft.com/office/drawing/2014/main" id="{414233A4-3AAB-F983-A0B9-C3E63C64F0BB}"/>
                </a:ext>
              </a:extLst>
            </p:cNvPr>
            <p:cNvSpPr/>
            <p:nvPr/>
          </p:nvSpPr>
          <p:spPr>
            <a:xfrm>
              <a:off x="6892821" y="3586868"/>
              <a:ext cx="24894" cy="18067"/>
            </a:xfrm>
            <a:custGeom>
              <a:avLst/>
              <a:gdLst/>
              <a:ahLst/>
              <a:cxnLst/>
              <a:rect l="l" t="t" r="r" b="b"/>
              <a:pathLst>
                <a:path w="948" h="688" extrusionOk="0">
                  <a:moveTo>
                    <a:pt x="39" y="0"/>
                  </a:moveTo>
                  <a:lnTo>
                    <a:pt x="39" y="460"/>
                  </a:lnTo>
                  <a:cubicBezTo>
                    <a:pt x="39" y="508"/>
                    <a:pt x="20" y="555"/>
                    <a:pt x="0" y="594"/>
                  </a:cubicBezTo>
                  <a:cubicBezTo>
                    <a:pt x="149" y="656"/>
                    <a:pt x="309" y="687"/>
                    <a:pt x="471" y="687"/>
                  </a:cubicBezTo>
                  <a:cubicBezTo>
                    <a:pt x="632" y="687"/>
                    <a:pt x="795" y="656"/>
                    <a:pt x="948" y="594"/>
                  </a:cubicBezTo>
                  <a:cubicBezTo>
                    <a:pt x="919" y="555"/>
                    <a:pt x="910" y="508"/>
                    <a:pt x="910" y="460"/>
                  </a:cubicBezTo>
                  <a:lnTo>
                    <a:pt x="910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15179;p139">
              <a:extLst>
                <a:ext uri="{FF2B5EF4-FFF2-40B4-BE49-F238E27FC236}">
                  <a16:creationId xmlns:a16="http://schemas.microsoft.com/office/drawing/2014/main" id="{7CA06C90-1F21-2194-2516-7DA19716A18E}"/>
                </a:ext>
              </a:extLst>
            </p:cNvPr>
            <p:cNvSpPr/>
            <p:nvPr/>
          </p:nvSpPr>
          <p:spPr>
            <a:xfrm>
              <a:off x="6870946" y="3605722"/>
              <a:ext cx="68381" cy="88995"/>
            </a:xfrm>
            <a:custGeom>
              <a:avLst/>
              <a:gdLst/>
              <a:ahLst/>
              <a:cxnLst/>
              <a:rect l="l" t="t" r="r" b="b"/>
              <a:pathLst>
                <a:path w="2604" h="3389" extrusionOk="0">
                  <a:moveTo>
                    <a:pt x="642" y="0"/>
                  </a:moveTo>
                  <a:lnTo>
                    <a:pt x="250" y="211"/>
                  </a:lnTo>
                  <a:cubicBezTo>
                    <a:pt x="97" y="297"/>
                    <a:pt x="1" y="450"/>
                    <a:pt x="10" y="622"/>
                  </a:cubicBezTo>
                  <a:lnTo>
                    <a:pt x="10" y="1943"/>
                  </a:lnTo>
                  <a:cubicBezTo>
                    <a:pt x="10" y="2431"/>
                    <a:pt x="144" y="2919"/>
                    <a:pt x="403" y="3331"/>
                  </a:cubicBezTo>
                  <a:lnTo>
                    <a:pt x="441" y="3388"/>
                  </a:lnTo>
                  <a:lnTo>
                    <a:pt x="2173" y="3388"/>
                  </a:lnTo>
                  <a:lnTo>
                    <a:pt x="2202" y="3331"/>
                  </a:lnTo>
                  <a:cubicBezTo>
                    <a:pt x="2470" y="2919"/>
                    <a:pt x="2604" y="2431"/>
                    <a:pt x="2604" y="1943"/>
                  </a:cubicBezTo>
                  <a:lnTo>
                    <a:pt x="2604" y="622"/>
                  </a:lnTo>
                  <a:cubicBezTo>
                    <a:pt x="2604" y="450"/>
                    <a:pt x="2518" y="297"/>
                    <a:pt x="2365" y="211"/>
                  </a:cubicBezTo>
                  <a:lnTo>
                    <a:pt x="1972" y="0"/>
                  </a:lnTo>
                  <a:cubicBezTo>
                    <a:pt x="1823" y="193"/>
                    <a:pt x="1385" y="201"/>
                    <a:pt x="1312" y="201"/>
                  </a:cubicBezTo>
                  <a:cubicBezTo>
                    <a:pt x="1306" y="201"/>
                    <a:pt x="1302" y="201"/>
                    <a:pt x="1302" y="201"/>
                  </a:cubicBezTo>
                  <a:cubicBezTo>
                    <a:pt x="1302" y="201"/>
                    <a:pt x="1299" y="201"/>
                    <a:pt x="1292" y="201"/>
                  </a:cubicBezTo>
                  <a:cubicBezTo>
                    <a:pt x="1222" y="201"/>
                    <a:pt x="791" y="193"/>
                    <a:pt x="642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15180;p139">
              <a:extLst>
                <a:ext uri="{FF2B5EF4-FFF2-40B4-BE49-F238E27FC236}">
                  <a16:creationId xmlns:a16="http://schemas.microsoft.com/office/drawing/2014/main" id="{FFEEEE83-B2D2-928C-B1A3-C550DB2960BC}"/>
                </a:ext>
              </a:extLst>
            </p:cNvPr>
            <p:cNvSpPr/>
            <p:nvPr/>
          </p:nvSpPr>
          <p:spPr>
            <a:xfrm>
              <a:off x="6882527" y="3694691"/>
              <a:ext cx="45509" cy="23897"/>
            </a:xfrm>
            <a:custGeom>
              <a:avLst/>
              <a:gdLst/>
              <a:ahLst/>
              <a:cxnLst/>
              <a:rect l="l" t="t" r="r" b="b"/>
              <a:pathLst>
                <a:path w="1733" h="910" extrusionOk="0">
                  <a:moveTo>
                    <a:pt x="0" y="0"/>
                  </a:moveTo>
                  <a:lnTo>
                    <a:pt x="0" y="680"/>
                  </a:lnTo>
                  <a:cubicBezTo>
                    <a:pt x="0" y="804"/>
                    <a:pt x="96" y="900"/>
                    <a:pt x="211" y="909"/>
                  </a:cubicBezTo>
                  <a:lnTo>
                    <a:pt x="1512" y="909"/>
                  </a:lnTo>
                  <a:cubicBezTo>
                    <a:pt x="1637" y="900"/>
                    <a:pt x="1732" y="804"/>
                    <a:pt x="1732" y="68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15181;p139">
              <a:extLst>
                <a:ext uri="{FF2B5EF4-FFF2-40B4-BE49-F238E27FC236}">
                  <a16:creationId xmlns:a16="http://schemas.microsoft.com/office/drawing/2014/main" id="{111A1C51-F555-88C3-C49F-67D90C771A47}"/>
                </a:ext>
              </a:extLst>
            </p:cNvPr>
            <p:cNvSpPr/>
            <p:nvPr/>
          </p:nvSpPr>
          <p:spPr>
            <a:xfrm>
              <a:off x="6871209" y="3615754"/>
              <a:ext cx="11344" cy="78964"/>
            </a:xfrm>
            <a:custGeom>
              <a:avLst/>
              <a:gdLst/>
              <a:ahLst/>
              <a:cxnLst/>
              <a:rect l="l" t="t" r="r" b="b"/>
              <a:pathLst>
                <a:path w="432" h="3007" extrusionOk="0">
                  <a:moveTo>
                    <a:pt x="67" y="1"/>
                  </a:moveTo>
                  <a:cubicBezTo>
                    <a:pt x="20" y="78"/>
                    <a:pt x="0" y="154"/>
                    <a:pt x="0" y="240"/>
                  </a:cubicBezTo>
                  <a:lnTo>
                    <a:pt x="0" y="1561"/>
                  </a:lnTo>
                  <a:cubicBezTo>
                    <a:pt x="0" y="2059"/>
                    <a:pt x="134" y="2537"/>
                    <a:pt x="393" y="2949"/>
                  </a:cubicBezTo>
                  <a:lnTo>
                    <a:pt x="431" y="3006"/>
                  </a:lnTo>
                  <a:lnTo>
                    <a:pt x="431" y="518"/>
                  </a:lnTo>
                  <a:cubicBezTo>
                    <a:pt x="431" y="374"/>
                    <a:pt x="364" y="240"/>
                    <a:pt x="259" y="15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15182;p139">
              <a:extLst>
                <a:ext uri="{FF2B5EF4-FFF2-40B4-BE49-F238E27FC236}">
                  <a16:creationId xmlns:a16="http://schemas.microsoft.com/office/drawing/2014/main" id="{B26E6725-5EC9-85D3-AD98-E8CB4260BB4D}"/>
                </a:ext>
              </a:extLst>
            </p:cNvPr>
            <p:cNvSpPr/>
            <p:nvPr/>
          </p:nvSpPr>
          <p:spPr>
            <a:xfrm>
              <a:off x="6928009" y="3615754"/>
              <a:ext cx="11318" cy="78964"/>
            </a:xfrm>
            <a:custGeom>
              <a:avLst/>
              <a:gdLst/>
              <a:ahLst/>
              <a:cxnLst/>
              <a:rect l="l" t="t" r="r" b="b"/>
              <a:pathLst>
                <a:path w="431" h="3007" extrusionOk="0">
                  <a:moveTo>
                    <a:pt x="364" y="1"/>
                  </a:moveTo>
                  <a:lnTo>
                    <a:pt x="173" y="154"/>
                  </a:lnTo>
                  <a:cubicBezTo>
                    <a:pt x="67" y="240"/>
                    <a:pt x="0" y="374"/>
                    <a:pt x="0" y="518"/>
                  </a:cubicBezTo>
                  <a:lnTo>
                    <a:pt x="0" y="3006"/>
                  </a:lnTo>
                  <a:lnTo>
                    <a:pt x="29" y="2949"/>
                  </a:lnTo>
                  <a:cubicBezTo>
                    <a:pt x="297" y="2537"/>
                    <a:pt x="431" y="2059"/>
                    <a:pt x="431" y="1561"/>
                  </a:cubicBezTo>
                  <a:lnTo>
                    <a:pt x="431" y="240"/>
                  </a:lnTo>
                  <a:cubicBezTo>
                    <a:pt x="431" y="154"/>
                    <a:pt x="412" y="78"/>
                    <a:pt x="36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15183;p139">
              <a:extLst>
                <a:ext uri="{FF2B5EF4-FFF2-40B4-BE49-F238E27FC236}">
                  <a16:creationId xmlns:a16="http://schemas.microsoft.com/office/drawing/2014/main" id="{964671C3-9B06-1B75-414E-0854215E3382}"/>
                </a:ext>
              </a:extLst>
            </p:cNvPr>
            <p:cNvSpPr/>
            <p:nvPr/>
          </p:nvSpPr>
          <p:spPr>
            <a:xfrm>
              <a:off x="6887805" y="3599052"/>
              <a:ext cx="34952" cy="95665"/>
            </a:xfrm>
            <a:custGeom>
              <a:avLst/>
              <a:gdLst/>
              <a:ahLst/>
              <a:cxnLst/>
              <a:rect l="l" t="t" r="r" b="b"/>
              <a:pathLst>
                <a:path w="1331" h="3643" extrusionOk="0">
                  <a:moveTo>
                    <a:pt x="214" y="1"/>
                  </a:moveTo>
                  <a:cubicBezTo>
                    <a:pt x="203" y="1"/>
                    <a:pt x="191" y="5"/>
                    <a:pt x="182" y="15"/>
                  </a:cubicBezTo>
                  <a:lnTo>
                    <a:pt x="0" y="254"/>
                  </a:lnTo>
                  <a:lnTo>
                    <a:pt x="297" y="637"/>
                  </a:lnTo>
                  <a:cubicBezTo>
                    <a:pt x="313" y="664"/>
                    <a:pt x="341" y="676"/>
                    <a:pt x="370" y="676"/>
                  </a:cubicBezTo>
                  <a:cubicBezTo>
                    <a:pt x="392" y="676"/>
                    <a:pt x="414" y="669"/>
                    <a:pt x="431" y="656"/>
                  </a:cubicBezTo>
                  <a:lnTo>
                    <a:pt x="555" y="541"/>
                  </a:lnTo>
                  <a:lnTo>
                    <a:pt x="555" y="3642"/>
                  </a:lnTo>
                  <a:lnTo>
                    <a:pt x="775" y="3642"/>
                  </a:lnTo>
                  <a:lnTo>
                    <a:pt x="775" y="541"/>
                  </a:lnTo>
                  <a:lnTo>
                    <a:pt x="900" y="656"/>
                  </a:lnTo>
                  <a:cubicBezTo>
                    <a:pt x="916" y="673"/>
                    <a:pt x="939" y="680"/>
                    <a:pt x="961" y="680"/>
                  </a:cubicBezTo>
                  <a:cubicBezTo>
                    <a:pt x="989" y="680"/>
                    <a:pt x="1017" y="668"/>
                    <a:pt x="1034" y="647"/>
                  </a:cubicBezTo>
                  <a:lnTo>
                    <a:pt x="1330" y="254"/>
                  </a:lnTo>
                  <a:lnTo>
                    <a:pt x="1148" y="15"/>
                  </a:lnTo>
                  <a:cubicBezTo>
                    <a:pt x="1139" y="5"/>
                    <a:pt x="1127" y="1"/>
                    <a:pt x="1116" y="1"/>
                  </a:cubicBezTo>
                  <a:cubicBezTo>
                    <a:pt x="1105" y="1"/>
                    <a:pt x="1096" y="5"/>
                    <a:pt x="1091" y="15"/>
                  </a:cubicBezTo>
                  <a:lnTo>
                    <a:pt x="670" y="455"/>
                  </a:lnTo>
                  <a:lnTo>
                    <a:pt x="239" y="15"/>
                  </a:lnTo>
                  <a:cubicBezTo>
                    <a:pt x="234" y="5"/>
                    <a:pt x="225" y="1"/>
                    <a:pt x="21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15184;p139">
              <a:extLst>
                <a:ext uri="{FF2B5EF4-FFF2-40B4-BE49-F238E27FC236}">
                  <a16:creationId xmlns:a16="http://schemas.microsoft.com/office/drawing/2014/main" id="{76DE4A7A-0D31-4052-D4AC-39F132E5AB63}"/>
                </a:ext>
              </a:extLst>
            </p:cNvPr>
            <p:cNvSpPr/>
            <p:nvPr/>
          </p:nvSpPr>
          <p:spPr>
            <a:xfrm>
              <a:off x="6902117" y="3706482"/>
              <a:ext cx="6066" cy="12106"/>
            </a:xfrm>
            <a:custGeom>
              <a:avLst/>
              <a:gdLst/>
              <a:ahLst/>
              <a:cxnLst/>
              <a:rect l="l" t="t" r="r" b="b"/>
              <a:pathLst>
                <a:path w="231" h="461" extrusionOk="0">
                  <a:moveTo>
                    <a:pt x="115" y="1"/>
                  </a:moveTo>
                  <a:cubicBezTo>
                    <a:pt x="58" y="1"/>
                    <a:pt x="1" y="58"/>
                    <a:pt x="10" y="125"/>
                  </a:cubicBezTo>
                  <a:lnTo>
                    <a:pt x="10" y="460"/>
                  </a:lnTo>
                  <a:lnTo>
                    <a:pt x="230" y="460"/>
                  </a:lnTo>
                  <a:lnTo>
                    <a:pt x="230" y="125"/>
                  </a:lnTo>
                  <a:cubicBezTo>
                    <a:pt x="230" y="58"/>
                    <a:pt x="182" y="1"/>
                    <a:pt x="115" y="1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15185;p139">
              <a:extLst>
                <a:ext uri="{FF2B5EF4-FFF2-40B4-BE49-F238E27FC236}">
                  <a16:creationId xmlns:a16="http://schemas.microsoft.com/office/drawing/2014/main" id="{A8452EB7-A11D-F3AD-8F0B-024953A249BF}"/>
                </a:ext>
              </a:extLst>
            </p:cNvPr>
            <p:cNvSpPr/>
            <p:nvPr/>
          </p:nvSpPr>
          <p:spPr>
            <a:xfrm>
              <a:off x="6882264" y="3539127"/>
              <a:ext cx="46008" cy="53807"/>
            </a:xfrm>
            <a:custGeom>
              <a:avLst/>
              <a:gdLst/>
              <a:ahLst/>
              <a:cxnLst/>
              <a:rect l="l" t="t" r="r" b="b"/>
              <a:pathLst>
                <a:path w="1752" h="2049" extrusionOk="0">
                  <a:moveTo>
                    <a:pt x="661" y="0"/>
                  </a:moveTo>
                  <a:cubicBezTo>
                    <a:pt x="288" y="10"/>
                    <a:pt x="0" y="316"/>
                    <a:pt x="10" y="680"/>
                  </a:cubicBezTo>
                  <a:lnTo>
                    <a:pt x="10" y="1139"/>
                  </a:lnTo>
                  <a:cubicBezTo>
                    <a:pt x="0" y="1627"/>
                    <a:pt x="383" y="2039"/>
                    <a:pt x="871" y="2048"/>
                  </a:cubicBezTo>
                  <a:cubicBezTo>
                    <a:pt x="1369" y="2039"/>
                    <a:pt x="1752" y="1627"/>
                    <a:pt x="1742" y="1139"/>
                  </a:cubicBezTo>
                  <a:lnTo>
                    <a:pt x="1742" y="680"/>
                  </a:lnTo>
                  <a:cubicBezTo>
                    <a:pt x="1752" y="316"/>
                    <a:pt x="1455" y="10"/>
                    <a:pt x="109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15186;p139">
              <a:extLst>
                <a:ext uri="{FF2B5EF4-FFF2-40B4-BE49-F238E27FC236}">
                  <a16:creationId xmlns:a16="http://schemas.microsoft.com/office/drawing/2014/main" id="{EBB00555-04FB-C9B4-2271-BEAA14CA5716}"/>
                </a:ext>
              </a:extLst>
            </p:cNvPr>
            <p:cNvSpPr/>
            <p:nvPr/>
          </p:nvSpPr>
          <p:spPr>
            <a:xfrm>
              <a:off x="6882264" y="3539127"/>
              <a:ext cx="31433" cy="53807"/>
            </a:xfrm>
            <a:custGeom>
              <a:avLst/>
              <a:gdLst/>
              <a:ahLst/>
              <a:cxnLst/>
              <a:rect l="l" t="t" r="r" b="b"/>
              <a:pathLst>
                <a:path w="1197" h="2049" extrusionOk="0">
                  <a:moveTo>
                    <a:pt x="661" y="0"/>
                  </a:moveTo>
                  <a:cubicBezTo>
                    <a:pt x="288" y="10"/>
                    <a:pt x="0" y="316"/>
                    <a:pt x="10" y="680"/>
                  </a:cubicBezTo>
                  <a:lnTo>
                    <a:pt x="10" y="1139"/>
                  </a:lnTo>
                  <a:cubicBezTo>
                    <a:pt x="0" y="1627"/>
                    <a:pt x="383" y="2039"/>
                    <a:pt x="871" y="2048"/>
                  </a:cubicBezTo>
                  <a:cubicBezTo>
                    <a:pt x="986" y="2048"/>
                    <a:pt x="1101" y="2029"/>
                    <a:pt x="1197" y="1981"/>
                  </a:cubicBezTo>
                  <a:cubicBezTo>
                    <a:pt x="871" y="1838"/>
                    <a:pt x="651" y="1503"/>
                    <a:pt x="661" y="1139"/>
                  </a:cubicBezTo>
                  <a:lnTo>
                    <a:pt x="661" y="680"/>
                  </a:lnTo>
                  <a:cubicBezTo>
                    <a:pt x="651" y="354"/>
                    <a:pt x="881" y="77"/>
                    <a:pt x="1197" y="10"/>
                  </a:cubicBezTo>
                  <a:cubicBezTo>
                    <a:pt x="1168" y="0"/>
                    <a:pt x="1130" y="0"/>
                    <a:pt x="1091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15187;p139">
              <a:extLst>
                <a:ext uri="{FF2B5EF4-FFF2-40B4-BE49-F238E27FC236}">
                  <a16:creationId xmlns:a16="http://schemas.microsoft.com/office/drawing/2014/main" id="{AE27BC28-0472-0C5A-865E-748D3B06606A}"/>
                </a:ext>
              </a:extLst>
            </p:cNvPr>
            <p:cNvSpPr/>
            <p:nvPr/>
          </p:nvSpPr>
          <p:spPr>
            <a:xfrm>
              <a:off x="6882264" y="3539127"/>
              <a:ext cx="46008" cy="23897"/>
            </a:xfrm>
            <a:custGeom>
              <a:avLst/>
              <a:gdLst/>
              <a:ahLst/>
              <a:cxnLst/>
              <a:rect l="l" t="t" r="r" b="b"/>
              <a:pathLst>
                <a:path w="1752" h="910" extrusionOk="0">
                  <a:moveTo>
                    <a:pt x="661" y="0"/>
                  </a:moveTo>
                  <a:cubicBezTo>
                    <a:pt x="288" y="10"/>
                    <a:pt x="0" y="316"/>
                    <a:pt x="10" y="689"/>
                  </a:cubicBezTo>
                  <a:cubicBezTo>
                    <a:pt x="10" y="689"/>
                    <a:pt x="661" y="909"/>
                    <a:pt x="1742" y="909"/>
                  </a:cubicBezTo>
                  <a:lnTo>
                    <a:pt x="1742" y="689"/>
                  </a:lnTo>
                  <a:cubicBezTo>
                    <a:pt x="1752" y="316"/>
                    <a:pt x="1455" y="10"/>
                    <a:pt x="10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15188;p139">
              <a:extLst>
                <a:ext uri="{FF2B5EF4-FFF2-40B4-BE49-F238E27FC236}">
                  <a16:creationId xmlns:a16="http://schemas.microsoft.com/office/drawing/2014/main" id="{BCFABE7B-17D7-2808-62BD-8FDA7FC72063}"/>
                </a:ext>
              </a:extLst>
            </p:cNvPr>
            <p:cNvSpPr/>
            <p:nvPr/>
          </p:nvSpPr>
          <p:spPr>
            <a:xfrm>
              <a:off x="6882264" y="3539127"/>
              <a:ext cx="31433" cy="21875"/>
            </a:xfrm>
            <a:custGeom>
              <a:avLst/>
              <a:gdLst/>
              <a:ahLst/>
              <a:cxnLst/>
              <a:rect l="l" t="t" r="r" b="b"/>
              <a:pathLst>
                <a:path w="1197" h="833" extrusionOk="0">
                  <a:moveTo>
                    <a:pt x="661" y="0"/>
                  </a:moveTo>
                  <a:cubicBezTo>
                    <a:pt x="288" y="10"/>
                    <a:pt x="0" y="316"/>
                    <a:pt x="10" y="689"/>
                  </a:cubicBezTo>
                  <a:cubicBezTo>
                    <a:pt x="221" y="747"/>
                    <a:pt x="441" y="804"/>
                    <a:pt x="661" y="833"/>
                  </a:cubicBezTo>
                  <a:lnTo>
                    <a:pt x="661" y="689"/>
                  </a:lnTo>
                  <a:cubicBezTo>
                    <a:pt x="651" y="364"/>
                    <a:pt x="881" y="77"/>
                    <a:pt x="1197" y="10"/>
                  </a:cubicBezTo>
                  <a:cubicBezTo>
                    <a:pt x="1168" y="10"/>
                    <a:pt x="1130" y="0"/>
                    <a:pt x="10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195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0" name="Google Shape;4280;p112"/>
          <p:cNvGrpSpPr/>
          <p:nvPr/>
        </p:nvGrpSpPr>
        <p:grpSpPr>
          <a:xfrm>
            <a:off x="1767677" y="204642"/>
            <a:ext cx="5559909" cy="886437"/>
            <a:chOff x="2232675" y="540000"/>
            <a:chExt cx="4678800" cy="886437"/>
          </a:xfrm>
        </p:grpSpPr>
        <p:sp>
          <p:nvSpPr>
            <p:cNvPr id="4281" name="Google Shape;4281;p112"/>
            <p:cNvSpPr/>
            <p:nvPr/>
          </p:nvSpPr>
          <p:spPr>
            <a:xfrm>
              <a:off x="2232675" y="540000"/>
              <a:ext cx="4678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282" name="Google Shape;4282;p112"/>
            <p:cNvSpPr/>
            <p:nvPr/>
          </p:nvSpPr>
          <p:spPr>
            <a:xfrm rot="-1802758">
              <a:off x="2569816" y="1097632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1" name="Google Shape;4431;p112"/>
          <p:cNvSpPr txBox="1">
            <a:spLocks noGrp="1"/>
          </p:cNvSpPr>
          <p:nvPr>
            <p:ph type="title"/>
          </p:nvPr>
        </p:nvSpPr>
        <p:spPr>
          <a:xfrm>
            <a:off x="1075590" y="299528"/>
            <a:ext cx="7020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 POUR VOTRE ATTENTION</a:t>
            </a:r>
            <a:endParaRPr dirty="0"/>
          </a:p>
        </p:txBody>
      </p:sp>
      <p:pic>
        <p:nvPicPr>
          <p:cNvPr id="34" name="Graphique 33">
            <a:extLst>
              <a:ext uri="{FF2B5EF4-FFF2-40B4-BE49-F238E27FC236}">
                <a16:creationId xmlns:a16="http://schemas.microsoft.com/office/drawing/2014/main" id="{F189B631-5382-383E-2B31-F116A00DB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6977" y="1123566"/>
            <a:ext cx="5580609" cy="37204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565;p121">
            <a:extLst>
              <a:ext uri="{FF2B5EF4-FFF2-40B4-BE49-F238E27FC236}">
                <a16:creationId xmlns:a16="http://schemas.microsoft.com/office/drawing/2014/main" id="{D4CB7500-63CF-945F-476E-ECA2F276131E}"/>
              </a:ext>
            </a:extLst>
          </p:cNvPr>
          <p:cNvGrpSpPr/>
          <p:nvPr/>
        </p:nvGrpSpPr>
        <p:grpSpPr>
          <a:xfrm>
            <a:off x="1584030" y="2088893"/>
            <a:ext cx="6189300" cy="965714"/>
            <a:chOff x="1477350" y="540000"/>
            <a:chExt cx="6189300" cy="965714"/>
          </a:xfrm>
        </p:grpSpPr>
        <p:sp>
          <p:nvSpPr>
            <p:cNvPr id="4" name="Google Shape;5566;p121">
              <a:extLst>
                <a:ext uri="{FF2B5EF4-FFF2-40B4-BE49-F238E27FC236}">
                  <a16:creationId xmlns:a16="http://schemas.microsoft.com/office/drawing/2014/main" id="{07343738-91B4-5D0C-E6BF-F560B8EA506D}"/>
                </a:ext>
              </a:extLst>
            </p:cNvPr>
            <p:cNvSpPr/>
            <p:nvPr/>
          </p:nvSpPr>
          <p:spPr>
            <a:xfrm>
              <a:off x="1477350" y="540000"/>
              <a:ext cx="61893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" name="Google Shape;5567;p121">
              <a:extLst>
                <a:ext uri="{FF2B5EF4-FFF2-40B4-BE49-F238E27FC236}">
                  <a16:creationId xmlns:a16="http://schemas.microsoft.com/office/drawing/2014/main" id="{A4F73583-EB40-8988-4E44-747E1EB87CAB}"/>
                </a:ext>
              </a:extLst>
            </p:cNvPr>
            <p:cNvSpPr/>
            <p:nvPr/>
          </p:nvSpPr>
          <p:spPr>
            <a:xfrm rot="3597242">
              <a:off x="4465875" y="1169259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5568;p121">
            <a:extLst>
              <a:ext uri="{FF2B5EF4-FFF2-40B4-BE49-F238E27FC236}">
                <a16:creationId xmlns:a16="http://schemas.microsoft.com/office/drawing/2014/main" id="{97F98EAF-BE71-84F8-1EA5-1E60EB745F4E}"/>
              </a:ext>
            </a:extLst>
          </p:cNvPr>
          <p:cNvSpPr txBox="1">
            <a:spLocks/>
          </p:cNvSpPr>
          <p:nvPr/>
        </p:nvSpPr>
        <p:spPr>
          <a:xfrm>
            <a:off x="1164938" y="2196143"/>
            <a:ext cx="7126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215431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0;p61">
            <a:extLst>
              <a:ext uri="{FF2B5EF4-FFF2-40B4-BE49-F238E27FC236}">
                <a16:creationId xmlns:a16="http://schemas.microsoft.com/office/drawing/2014/main" id="{41619A4B-883A-C749-802C-3B5D109F7B15}"/>
              </a:ext>
            </a:extLst>
          </p:cNvPr>
          <p:cNvSpPr txBox="1">
            <a:spLocks/>
          </p:cNvSpPr>
          <p:nvPr/>
        </p:nvSpPr>
        <p:spPr>
          <a:xfrm>
            <a:off x="252761" y="1082004"/>
            <a:ext cx="9062223" cy="3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AutoNum type="arabicPeriod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4"/>
                </a:solidFill>
              </a:rPr>
              <a:t>Lien de la base de données </a:t>
            </a:r>
            <a:r>
              <a:rPr lang="fr-FR" sz="2000" dirty="0">
                <a:solidFill>
                  <a:schemeClr val="accent4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accent4"/>
                </a:solidFill>
              </a:rPr>
              <a:t>	 https://www.kaggle.com/datasets/vjchoudhary7/hr-analytics-case-study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accent4"/>
              </a:solidFill>
            </a:endParaRP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4"/>
                </a:solidFill>
              </a:rPr>
              <a:t>Lien git :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accent4"/>
                </a:solidFill>
              </a:rPr>
              <a:t>	 https://gitlab-mi.univ-reims.fr/erta0003/sas_sep0953/-/tree/main/Projet_SAS?ref_type=heads</a:t>
            </a:r>
          </a:p>
        </p:txBody>
      </p:sp>
    </p:spTree>
    <p:extLst>
      <p:ext uri="{BB962C8B-B14F-4D97-AF65-F5344CB8AC3E}">
        <p14:creationId xmlns:p14="http://schemas.microsoft.com/office/powerpoint/2010/main" val="1648556332"/>
      </p:ext>
    </p:extLst>
  </p:cSld>
  <p:clrMapOvr>
    <a:masterClrMapping/>
  </p:clrMapOvr>
</p:sld>
</file>

<file path=ppt/theme/theme1.xml><?xml version="1.0" encoding="utf-8"?>
<a:theme xmlns:a="http://schemas.openxmlformats.org/drawingml/2006/main" name="Employment Agency by Slidesgo">
  <a:themeElements>
    <a:clrScheme name="Simple Light">
      <a:dk1>
        <a:srgbClr val="2B3F55"/>
      </a:dk1>
      <a:lt1>
        <a:srgbClr val="8FE5E2"/>
      </a:lt1>
      <a:dk2>
        <a:srgbClr val="2B3E55"/>
      </a:dk2>
      <a:lt2>
        <a:srgbClr val="FFFFFF"/>
      </a:lt2>
      <a:accent1>
        <a:srgbClr val="FF8048"/>
      </a:accent1>
      <a:accent2>
        <a:srgbClr val="FFD47B"/>
      </a:accent2>
      <a:accent3>
        <a:srgbClr val="FFB548"/>
      </a:accent3>
      <a:accent4>
        <a:srgbClr val="BCF7F5"/>
      </a:accent4>
      <a:accent5>
        <a:srgbClr val="000000"/>
      </a:accent5>
      <a:accent6>
        <a:srgbClr val="D9D9D9"/>
      </a:accent6>
      <a:hlink>
        <a:srgbClr val="2B3E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335</Words>
  <Application>Microsoft Office PowerPoint</Application>
  <PresentationFormat>Affichage à l'écran (16:9)</PresentationFormat>
  <Paragraphs>63</Paragraphs>
  <Slides>17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8" baseType="lpstr">
      <vt:lpstr>Spartan</vt:lpstr>
      <vt:lpstr>Proxima Nova</vt:lpstr>
      <vt:lpstr>Montserrat</vt:lpstr>
      <vt:lpstr>Arial</vt:lpstr>
      <vt:lpstr>Calibri</vt:lpstr>
      <vt:lpstr>Wingdings</vt:lpstr>
      <vt:lpstr>Barlow Semi Condensed</vt:lpstr>
      <vt:lpstr>Proxima Nova Semibold</vt:lpstr>
      <vt:lpstr>Ribeye</vt:lpstr>
      <vt:lpstr>Employment Agency by Slidesgo</vt:lpstr>
      <vt:lpstr>Slidesgo Final Pages</vt:lpstr>
      <vt:lpstr>L’ATTRITION DES EMPLOYES</vt:lpstr>
      <vt:lpstr>01</vt:lpstr>
      <vt:lpstr>CONTEXTE</vt:lpstr>
      <vt:lpstr>Présentation PowerPoint</vt:lpstr>
      <vt:lpstr>Présentation PowerPoint</vt:lpstr>
      <vt:lpstr>CONCLUSION</vt:lpstr>
      <vt:lpstr>MERCI POUR VOTRE ATTENTION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AGENCY</dc:title>
  <cp:lastModifiedBy>Alfex 2.0</cp:lastModifiedBy>
  <cp:revision>16</cp:revision>
  <dcterms:modified xsi:type="dcterms:W3CDTF">2023-10-24T18:27:08Z</dcterms:modified>
</cp:coreProperties>
</file>