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3212-B107-4D4E-987B-28D636BA3E1E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28BF-87C1-45A8-A8E5-E990B281B6F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3429024"/>
          </a:xfrm>
        </p:spPr>
        <p:txBody>
          <a:bodyPr>
            <a:normAutofit/>
          </a:bodyPr>
          <a:lstStyle/>
          <a:p>
            <a:r>
              <a:rPr lang="tr-TR" sz="6600" dirty="0" smtClean="0"/>
              <a:t>VERİ TABANI PROJE </a:t>
            </a:r>
            <a:r>
              <a:rPr lang="tr-TR" sz="8000" dirty="0" smtClean="0"/>
              <a:t>SUNUMUM</a:t>
            </a:r>
            <a:endParaRPr lang="tr-TR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Projemin Görüntüsü</a:t>
            </a:r>
            <a:endParaRPr lang="tr-TR" dirty="0"/>
          </a:p>
        </p:txBody>
      </p:sp>
      <p:pic>
        <p:nvPicPr>
          <p:cNvPr id="4" name="3 İçerik Yer Tutucusu" descr="Ekran görüntüsü 2024-12-23 21555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571612"/>
            <a:ext cx="3292273" cy="4525963"/>
          </a:xfrm>
        </p:spPr>
      </p:pic>
      <p:pic>
        <p:nvPicPr>
          <p:cNvPr id="4098" name="Picture 2" descr="C:\Users\ADMİN\Pictures\Screenshots\Ekran görüntüsü 2024-12-23 2156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714488"/>
            <a:ext cx="4210050" cy="3724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3 İçerik Yer Tutucusu" descr="Ekran görüntüsü 2024-12-23 21564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714488"/>
            <a:ext cx="4001059" cy="1676634"/>
          </a:xfrm>
        </p:spPr>
      </p:pic>
      <p:pic>
        <p:nvPicPr>
          <p:cNvPr id="5122" name="Picture 2" descr="C:\Users\ADMİN\Pictures\Screenshots\Ekran görüntüsü 2024-12-23 2157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0"/>
            <a:ext cx="41719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6857"/>
            <a:ext cx="8229600" cy="43926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b="1" i="1" dirty="0" smtClean="0"/>
              <a:t>CLASSLAR</a:t>
            </a:r>
            <a:endParaRPr lang="tr-TR" b="1" i="1" dirty="0"/>
          </a:p>
        </p:txBody>
      </p:sp>
      <p:pic>
        <p:nvPicPr>
          <p:cNvPr id="4" name="3 İçerik Yer Tutucusu" descr="Ekran görüntüsü 2024-12-23 22035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857232"/>
            <a:ext cx="3886743" cy="2934110"/>
          </a:xfrm>
        </p:spPr>
      </p:pic>
      <p:pic>
        <p:nvPicPr>
          <p:cNvPr id="6146" name="Picture 2" descr="C:\Users\ADMİN\Pictures\Screenshots\Ekran görüntüsü 2024-12-23 2204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000504"/>
            <a:ext cx="4186265" cy="2647950"/>
          </a:xfrm>
          <a:prstGeom prst="rect">
            <a:avLst/>
          </a:prstGeom>
          <a:noFill/>
        </p:spPr>
      </p:pic>
      <p:pic>
        <p:nvPicPr>
          <p:cNvPr id="6147" name="Picture 3" descr="C:\Users\ADMİN\Pictures\Screenshots\Ekran görüntüsü 2024-12-23 22042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1214422"/>
            <a:ext cx="4857784" cy="3838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3 İçerik Yer Tutucusu" descr="Ekran görüntüsü 2024-12-23 22043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214290"/>
            <a:ext cx="3496163" cy="2172003"/>
          </a:xfrm>
        </p:spPr>
      </p:pic>
      <p:pic>
        <p:nvPicPr>
          <p:cNvPr id="7170" name="Picture 2" descr="C:\Users\ADMİN\Pictures\Screenshots\Ekran görüntüsü 2024-12-23 2205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14290"/>
            <a:ext cx="5238750" cy="2819400"/>
          </a:xfrm>
          <a:prstGeom prst="rect">
            <a:avLst/>
          </a:prstGeom>
          <a:noFill/>
        </p:spPr>
      </p:pic>
      <p:pic>
        <p:nvPicPr>
          <p:cNvPr id="7171" name="Picture 3" descr="C:\Users\ADMİN\Pictures\Screenshots\Ekran görüntüsü 2024-12-23 22052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214686"/>
            <a:ext cx="4057650" cy="3048000"/>
          </a:xfrm>
          <a:prstGeom prst="rect">
            <a:avLst/>
          </a:prstGeom>
          <a:noFill/>
        </p:spPr>
      </p:pic>
      <p:pic>
        <p:nvPicPr>
          <p:cNvPr id="7172" name="Picture 4" descr="C:\Users\ADMİN\Pictures\Screenshots\Ekran görüntüsü 2024-12-23 22053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3929066"/>
            <a:ext cx="3533775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smtClean="0"/>
              <a:t>ER DİYAGRAMI</a:t>
            </a:r>
            <a:endParaRPr lang="tr-TR" b="1" i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82" y="1600200"/>
            <a:ext cx="6780436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smtClean="0"/>
              <a:t>ER AÇIKLAMASI</a:t>
            </a:r>
            <a:endParaRPr lang="tr-TR" b="1" i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Students</a:t>
            </a:r>
            <a:r>
              <a:rPr lang="tr-TR" dirty="0" smtClean="0"/>
              <a:t> ve </a:t>
            </a:r>
            <a:r>
              <a:rPr lang="tr-TR" dirty="0" err="1" smtClean="0"/>
              <a:t>StudentCourses</a:t>
            </a:r>
            <a:r>
              <a:rPr lang="tr-TR" dirty="0" smtClean="0"/>
              <a:t> arasında: </a:t>
            </a:r>
            <a:r>
              <a:rPr lang="tr-TR" dirty="0" err="1" smtClean="0"/>
              <a:t>StudentId</a:t>
            </a:r>
            <a:r>
              <a:rPr lang="tr-TR" dirty="0" smtClean="0"/>
              <a:t> </a:t>
            </a:r>
            <a:r>
              <a:rPr lang="tr-TR" dirty="0" err="1" smtClean="0"/>
              <a:t>Foreign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olarak </a:t>
            </a:r>
            <a:r>
              <a:rPr lang="tr-TR" dirty="0" err="1" smtClean="0"/>
              <a:t>StudentCourses</a:t>
            </a:r>
            <a:r>
              <a:rPr lang="tr-TR" dirty="0" smtClean="0"/>
              <a:t> tablosunda yer alır. Bir öğrenci birden fazla derse kaydolabilir. Bu ilişki 1:N (Bir öğrenci birden fazla kayıt olabilir). </a:t>
            </a:r>
            <a:r>
              <a:rPr lang="tr-TR" dirty="0" err="1" smtClean="0"/>
              <a:t>Courses</a:t>
            </a:r>
            <a:r>
              <a:rPr lang="tr-TR" dirty="0" smtClean="0"/>
              <a:t> ve </a:t>
            </a:r>
            <a:r>
              <a:rPr lang="tr-TR" dirty="0" err="1" smtClean="0"/>
              <a:t>StudentCourses</a:t>
            </a:r>
            <a:r>
              <a:rPr lang="tr-TR" dirty="0" smtClean="0"/>
              <a:t> arasında: </a:t>
            </a:r>
            <a:r>
              <a:rPr lang="tr-TR" dirty="0" err="1" smtClean="0"/>
              <a:t>CourseId</a:t>
            </a:r>
            <a:r>
              <a:rPr lang="tr-TR" dirty="0" smtClean="0"/>
              <a:t> </a:t>
            </a:r>
            <a:r>
              <a:rPr lang="tr-TR" dirty="0" err="1" smtClean="0"/>
              <a:t>Foreign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olarak </a:t>
            </a:r>
            <a:r>
              <a:rPr lang="tr-TR" dirty="0" err="1" smtClean="0"/>
              <a:t>StudentCourses</a:t>
            </a:r>
            <a:r>
              <a:rPr lang="tr-TR" dirty="0" smtClean="0"/>
              <a:t> tablosunda yer alır. Bir ders birden fazla öğrenci tarafından alınabilir. Bu ilişki de 1:N (Bir dersin birden fazla öğrencisi olabilir).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smtClean="0"/>
              <a:t>ER AÇIKLAMASI</a:t>
            </a:r>
            <a:endParaRPr lang="tr-TR" b="1" i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 smtClean="0"/>
              <a:t>Teacher</a:t>
            </a:r>
            <a:r>
              <a:rPr lang="tr-TR" dirty="0" smtClean="0"/>
              <a:t> ve </a:t>
            </a:r>
            <a:r>
              <a:rPr lang="tr-TR" dirty="0" err="1" smtClean="0"/>
              <a:t>TeacherCourses</a:t>
            </a:r>
            <a:r>
              <a:rPr lang="tr-TR" dirty="0" smtClean="0"/>
              <a:t> arasında: </a:t>
            </a:r>
            <a:r>
              <a:rPr lang="tr-TR" dirty="0" err="1" smtClean="0"/>
              <a:t>TeacherId</a:t>
            </a:r>
            <a:r>
              <a:rPr lang="tr-TR" dirty="0" smtClean="0"/>
              <a:t> </a:t>
            </a:r>
            <a:r>
              <a:rPr lang="tr-TR" dirty="0" err="1" smtClean="0"/>
              <a:t>Foreign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olarak </a:t>
            </a:r>
            <a:r>
              <a:rPr lang="tr-TR" dirty="0" err="1" smtClean="0"/>
              <a:t>TeacherCourses</a:t>
            </a:r>
            <a:r>
              <a:rPr lang="tr-TR" dirty="0" smtClean="0"/>
              <a:t> tablosunda yer alır. Bir öğretmen birden fazla ders verebilir. Bu ilişki de 1:N (Bir öğretmen birden fazla ders verebilir). </a:t>
            </a:r>
            <a:r>
              <a:rPr lang="tr-TR" dirty="0" err="1" smtClean="0"/>
              <a:t>Courses</a:t>
            </a:r>
            <a:r>
              <a:rPr lang="tr-TR" dirty="0" smtClean="0"/>
              <a:t> ve </a:t>
            </a:r>
            <a:r>
              <a:rPr lang="tr-TR" dirty="0" err="1" smtClean="0"/>
              <a:t>TeacherCourses</a:t>
            </a:r>
            <a:r>
              <a:rPr lang="tr-TR" dirty="0" smtClean="0"/>
              <a:t> arasında: </a:t>
            </a:r>
            <a:r>
              <a:rPr lang="tr-TR" dirty="0" err="1" smtClean="0"/>
              <a:t>CourseId</a:t>
            </a:r>
            <a:r>
              <a:rPr lang="tr-TR" dirty="0" smtClean="0"/>
              <a:t> </a:t>
            </a:r>
            <a:r>
              <a:rPr lang="tr-TR" dirty="0" err="1" smtClean="0"/>
              <a:t>Foreign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olarak </a:t>
            </a:r>
            <a:r>
              <a:rPr lang="tr-TR" dirty="0" err="1" smtClean="0"/>
              <a:t>TeacherCourses</a:t>
            </a:r>
            <a:r>
              <a:rPr lang="tr-TR" dirty="0" smtClean="0"/>
              <a:t> tablosunda yer alır. Bir ders bir öğretmen tarafından verilebilir. Bu ilişki de 1:N (Bir dersin bir öğretmeni olabilir, ama bir öğretmen birden fazla ders verebilir). </a:t>
            </a:r>
            <a:r>
              <a:rPr lang="tr-TR" dirty="0" err="1" smtClean="0"/>
              <a:t>Students</a:t>
            </a:r>
            <a:r>
              <a:rPr lang="tr-TR" dirty="0" smtClean="0"/>
              <a:t> ve </a:t>
            </a:r>
            <a:r>
              <a:rPr lang="tr-TR" dirty="0" err="1" smtClean="0"/>
              <a:t>Teacher</a:t>
            </a:r>
            <a:r>
              <a:rPr lang="tr-TR" dirty="0" smtClean="0"/>
              <a:t>: Her bir öğrenci, bir öğretmenden ders alır. </a:t>
            </a:r>
            <a:r>
              <a:rPr lang="tr-TR" dirty="0" err="1" smtClean="0"/>
              <a:t>InstructorId</a:t>
            </a:r>
            <a:r>
              <a:rPr lang="tr-TR" dirty="0" smtClean="0"/>
              <a:t> </a:t>
            </a:r>
            <a:r>
              <a:rPr lang="tr-TR" dirty="0" err="1" smtClean="0"/>
              <a:t>Foreign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olarak </a:t>
            </a:r>
            <a:r>
              <a:rPr lang="tr-TR" dirty="0" err="1" smtClean="0"/>
              <a:t>Students</a:t>
            </a:r>
            <a:r>
              <a:rPr lang="tr-TR" dirty="0" smtClean="0"/>
              <a:t> tablosunda yer alır. Bu, her öğrencinin bir öğretmeni olduğu anlamına gelir.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939916"/>
          </a:xfrm>
        </p:spPr>
        <p:txBody>
          <a:bodyPr>
            <a:normAutofit/>
          </a:bodyPr>
          <a:lstStyle/>
          <a:p>
            <a:r>
              <a:rPr lang="tr-TR" sz="3200" b="1" i="1" dirty="0" smtClean="0"/>
              <a:t>Dekan,Öğretmen ve Öğrenciyi veri tabanımdaki </a:t>
            </a:r>
            <a:r>
              <a:rPr lang="tr-TR" sz="3200" b="1" i="1" dirty="0" err="1" smtClean="0"/>
              <a:t>email</a:t>
            </a:r>
            <a:r>
              <a:rPr lang="tr-TR" sz="3200" b="1" i="1" dirty="0" smtClean="0"/>
              <a:t> ve şifre bilgilerine göre belirleyen giriş ekranım </a:t>
            </a:r>
            <a:endParaRPr lang="tr-TR" sz="3200" b="1" i="1" dirty="0"/>
          </a:p>
        </p:txBody>
      </p:sp>
      <p:pic>
        <p:nvPicPr>
          <p:cNvPr id="4" name="3 İçerik Yer Tutucusu" descr="Ekran görüntüsü 2024-12-23 1937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0240"/>
            <a:ext cx="9144000" cy="485776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1" dirty="0" smtClean="0"/>
              <a:t>Kendine ait bilgileri giren öğrencimiz ders seçimi için bu </a:t>
            </a:r>
            <a:r>
              <a:rPr lang="tr-TR" sz="4900" b="1" i="1" dirty="0" smtClean="0"/>
              <a:t>sayfayı</a:t>
            </a:r>
            <a:r>
              <a:rPr lang="tr-TR" b="1" i="1" dirty="0" smtClean="0"/>
              <a:t> görecektir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3 İçerik Yer Tutucusu" descr="Ekran görüntüsü 2024-12-23 19482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3050"/>
            <a:ext cx="9144000" cy="542926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1" dirty="0" smtClean="0"/>
              <a:t>Eklemek istediği dersi görünen “ekle” butonuna basarak ekleyebilir.</a:t>
            </a:r>
            <a:endParaRPr lang="tr-TR" b="1" i="1" dirty="0"/>
          </a:p>
        </p:txBody>
      </p:sp>
      <p:pic>
        <p:nvPicPr>
          <p:cNvPr id="4" name="3 İçerik Yer Tutucusu" descr="Ekran görüntüsü 2024-12-23 1955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785926"/>
          </a:xfrm>
        </p:spPr>
        <p:txBody>
          <a:bodyPr>
            <a:noAutofit/>
          </a:bodyPr>
          <a:lstStyle/>
          <a:p>
            <a:r>
              <a:rPr lang="tr-TR" sz="3600" b="1" i="1" dirty="0" smtClean="0"/>
              <a:t>Buradaki “kaydet” butonu sayesinde kaydettiğimiz dersler veritabanımızdaki </a:t>
            </a:r>
            <a:r>
              <a:rPr lang="tr-TR" sz="3600" i="1" dirty="0" err="1" smtClean="0"/>
              <a:t>StudentCourses</a:t>
            </a:r>
            <a:r>
              <a:rPr lang="tr-TR" sz="3600" i="1" dirty="0" smtClean="0"/>
              <a:t> </a:t>
            </a:r>
            <a:r>
              <a:rPr lang="tr-TR" sz="3600" b="1" i="1" dirty="0" smtClean="0"/>
              <a:t>tablosuna eklenecektir.</a:t>
            </a:r>
            <a:endParaRPr lang="tr-TR" sz="3600" b="1" i="1" dirty="0"/>
          </a:p>
        </p:txBody>
      </p:sp>
      <p:pic>
        <p:nvPicPr>
          <p:cNvPr id="4" name="3 İçerik Yer Tutucusu" descr="Ekran görüntüsü 2024-12-23 19565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4488"/>
            <a:ext cx="9144000" cy="600079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i="1" dirty="0" smtClean="0"/>
              <a:t>Ders seçimini tamamlayan öğrencinin ders onayı için burada danışman hoca girişi bulunuyor.</a:t>
            </a:r>
            <a:endParaRPr lang="tr-TR" b="1" i="1" dirty="0"/>
          </a:p>
        </p:txBody>
      </p:sp>
      <p:pic>
        <p:nvPicPr>
          <p:cNvPr id="6" name="5 İçerik Yer Tutucusu" descr="Ekran görüntüsü 2024-12-23 2146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3116"/>
            <a:ext cx="9144000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1" dirty="0" smtClean="0"/>
              <a:t>Uygun girişi yapan danışman hocamızı bu ekran karşılıyor.</a:t>
            </a:r>
            <a:endParaRPr lang="tr-TR" dirty="0"/>
          </a:p>
        </p:txBody>
      </p:sp>
      <p:pic>
        <p:nvPicPr>
          <p:cNvPr id="4" name="3 İçerik Yer Tutucusu" descr="Ekran görüntüsü 2024-12-23 21484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7"/>
            <a:ext cx="9144000" cy="542926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“</a:t>
            </a:r>
            <a:r>
              <a:rPr lang="tr-TR" sz="3600" b="1" i="1" dirty="0" smtClean="0"/>
              <a:t>Ders Seçim Onaylama” tuşuna basıldığında az önce ders seçen öğrencinin dersini onaylama veya reddetme için uygun butonlar bulunur.</a:t>
            </a:r>
            <a:endParaRPr lang="tr-TR" sz="3600" b="1" i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2050" name="Picture 2" descr="C:\Users\ADMİN\Downloads\WhatsApp Image 2024-12-23 at 21.39.24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9144000" cy="4929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1" dirty="0" smtClean="0"/>
              <a:t>Öğrencinin onay alan dersleri </a:t>
            </a:r>
            <a:r>
              <a:rPr lang="tr-TR" b="1" i="1" dirty="0" err="1" smtClean="0"/>
              <a:t>Transkrip’te</a:t>
            </a:r>
            <a:r>
              <a:rPr lang="tr-TR" b="1" i="1" dirty="0" smtClean="0"/>
              <a:t> tablo şeklinde görünür. </a:t>
            </a:r>
            <a:endParaRPr lang="tr-TR" b="1" i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 descr="C:\Users\ADMİN\Downloads\WhatsApp Image 2024-12-23 at 21.39.2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50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288</Words>
  <Application>Microsoft Office PowerPoint</Application>
  <PresentationFormat>Ekran Gösterisi (4:3)</PresentationFormat>
  <Paragraphs>19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Ofis Teması</vt:lpstr>
      <vt:lpstr>VERİ TABANI PROJE SUNUMUM</vt:lpstr>
      <vt:lpstr>Dekan,Öğretmen ve Öğrenciyi veri tabanımdaki email ve şifre bilgilerine göre belirleyen giriş ekranım </vt:lpstr>
      <vt:lpstr>Kendine ait bilgileri giren öğrencimiz ders seçimi için bu sayfayı görecektir.</vt:lpstr>
      <vt:lpstr>Eklemek istediği dersi görünen “ekle” butonuna basarak ekleyebilir.</vt:lpstr>
      <vt:lpstr>Buradaki “kaydet” butonu sayesinde kaydettiğimiz dersler veritabanımızdaki StudentCourses tablosuna eklenecektir.</vt:lpstr>
      <vt:lpstr>Ders seçimini tamamlayan öğrencinin ders onayı için burada danışman hoca girişi bulunuyor.</vt:lpstr>
      <vt:lpstr>Uygun girişi yapan danışman hocamızı bu ekran karşılıyor.</vt:lpstr>
      <vt:lpstr>“Ders Seçim Onaylama” tuşuna basıldığında az önce ders seçen öğrencinin dersini onaylama veya reddetme için uygun butonlar bulunur.</vt:lpstr>
      <vt:lpstr>Öğrencinin onay alan dersleri Transkrip’te tablo şeklinde görünür. </vt:lpstr>
      <vt:lpstr>Projemin Görüntüsü</vt:lpstr>
      <vt:lpstr>.</vt:lpstr>
      <vt:lpstr>API</vt:lpstr>
      <vt:lpstr>CLASSLAR</vt:lpstr>
      <vt:lpstr>.</vt:lpstr>
      <vt:lpstr>ER DİYAGRAMI</vt:lpstr>
      <vt:lpstr>ER AÇIKLAMASI</vt:lpstr>
      <vt:lpstr>ER AÇIKLAMASI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TABANI PROJE SUNUMUM</dc:title>
  <dc:creator>ADMİN</dc:creator>
  <cp:lastModifiedBy>ADMİN</cp:lastModifiedBy>
  <cp:revision>1</cp:revision>
  <dcterms:created xsi:type="dcterms:W3CDTF">2024-12-23T16:32:10Z</dcterms:created>
  <dcterms:modified xsi:type="dcterms:W3CDTF">2024-12-23T19:13:10Z</dcterms:modified>
</cp:coreProperties>
</file>