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907-CFD9-F5A6-76B4-35855E929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1B4A1-0AB2-7082-8C53-748A7F695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F4DC3-D881-B56A-2C27-329A40FD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1FC0A-DDEE-A34E-B523-98DF13D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F7F0E-C81E-EF2D-A73E-F96686B9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712D-A0F7-3BD4-6B94-B3D47B8F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D8624-FC8B-56D7-DCD9-BEF166A6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491B0-0B32-DC4F-6DED-14C3F849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4398B-E8A7-0ED5-0282-A855146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25896-DE5A-F704-EC3F-2EE3B4D9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787DD2-61E5-809F-7234-2C83C1F4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739B4-EAFC-FADD-C97C-5D6D247F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32B3B-2895-2BE1-72F1-B88466D2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BA42-F03F-1D8F-017B-372157AC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73ED-5AB1-EAA9-64CD-0A153C0F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C9B73-7467-660A-BD9C-82C5B8E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921ED-D20E-8C72-A4F2-31CB07D5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1E6E0-819B-BEF0-3476-B552D554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30528-AA80-8721-262F-154BF038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D707B-B91B-5615-14E8-83EED2B2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A6E25-749E-79C5-178E-8E91095F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A9D50-F9B2-F545-B7A0-DE06694D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1905A-816D-3105-CA44-49AA5FD5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C8DA6-40EF-CA99-9200-3CD944A1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33877-38B8-0B82-7E50-9DB67D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7B72-29A6-9883-59EF-06AEA34F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7CBB9-D1F7-33C7-1DE5-6F972234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07480-988F-1C7C-E3E1-E737005C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A735B-9459-E415-604B-456C8016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FBBCA-CCF9-AA24-1151-3D23CE41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668FE-B19A-D849-A465-B657717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E52B6-94C5-B6A8-E13A-9BF456E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4432-A6B4-F0D7-B0CB-16E7D5DD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467F3-3339-BF97-FF11-831B3BF4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244CC-73BC-5EBD-4343-A859C7A47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2CE2E2-0FB7-4B54-E276-8174951D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0BC967-8327-3A5B-F030-755181FA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0E5EB-3375-6CD5-D004-0873A8F6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9D64E-9E3C-C355-211C-260E8798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1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46D58-8F16-2B6C-4D9A-592E85E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6B61B-AC1F-69B6-D5F7-549D94A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E2871-3884-687E-24BB-49588AE9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5828A-2648-A3D8-C777-15F23F6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A1FD5-C4F1-55A9-7DDD-27C82448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B707BE-948C-BF76-D97C-D8A1AB5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FCAA7-1750-A9A1-8883-101A184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CDF3D-9526-A7F6-3978-1D4F5D7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08D44-F2DF-B5EC-2534-54CCAAA3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E95D3-BD47-3DB0-87E2-31C4B216D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BB14A-BBDF-2359-592A-F05B2C5E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0BE84-0531-9C90-34F2-C7AEA34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EF381-3F32-4329-EBA1-66678E08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5E18D-A40A-F4F4-2035-B268B46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9B74DD-CC60-06FB-A61C-6DDA651F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F44F6-2C84-35CD-330A-20F88483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B6128-D2C5-2FBB-96F9-37E61766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D5B24-BCF3-ECEA-C06E-9FE5BC9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3A943-DB4C-65FD-560B-6497FABB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1FA65-1C0D-A0BA-22B4-E077CDC3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81398-CCB7-DE53-B1B3-7350EC57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D6526-7EE6-2B53-D426-242D4D8F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3D49-1644-4CD9-A096-81894888E6C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E2D72-3340-C162-CE30-B9A827567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C2BB6-24BE-37ED-E29D-5AD2D565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3DDB-41DC-4A7E-98C0-41CAFC601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korean/news-43524873" TargetMode="External"/><Relationship Id="rId2" Type="http://schemas.openxmlformats.org/officeDocument/2006/relationships/hyperlink" Target="https://www.industryland.or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rf.seoul.g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08C2-14BD-D3A4-CA03-D6FDD6169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Air Pollution in </a:t>
            </a:r>
            <a:br>
              <a:rPr lang="en-US" altLang="ko-KR" dirty="0"/>
            </a:br>
            <a:r>
              <a:rPr lang="en-US" altLang="ko-KR" dirty="0" err="1"/>
              <a:t>Nowon-gu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82B45-1D17-D515-C604-E4EF1B1C0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 err="1"/>
              <a:t>Minje</a:t>
            </a:r>
            <a:r>
              <a:rPr lang="en-US" altLang="ko-KR" sz="2000" dirty="0"/>
              <a:t> Cho, 2021204069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837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7B2C-D2AD-175E-E683-7404ECD5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pollution in Korea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A44C9-CA78-3D16-8B98-D59C939E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Korea air pollution biggest issue -&gt; fine dust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Then, what is the main issue of fine dust?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18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114D-AE48-33BE-16B3-8497AC14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Fine Dust Reasons - Korea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245B60-C9F4-99A1-552F-5D0BE109B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89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7B02F-5A66-E514-8093-35CFE71920FA}"/>
              </a:ext>
            </a:extLst>
          </p:cNvPr>
          <p:cNvSpPr txBox="1"/>
          <p:nvPr/>
        </p:nvSpPr>
        <p:spPr>
          <a:xfrm>
            <a:off x="5647267" y="3208867"/>
            <a:ext cx="59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Also, factories and constructions make lots of fine dust.</a:t>
            </a:r>
          </a:p>
          <a:p>
            <a:endParaRPr lang="en-US" altLang="ko-KR" dirty="0"/>
          </a:p>
          <a:p>
            <a:r>
              <a:rPr lang="en-US" altLang="ko-KR" dirty="0"/>
              <a:t>-&gt; Preparation measures for environmental pollution in factories are needed.</a:t>
            </a:r>
          </a:p>
        </p:txBody>
      </p:sp>
    </p:spTree>
    <p:extLst>
      <p:ext uri="{BB962C8B-B14F-4D97-AF65-F5344CB8AC3E}">
        <p14:creationId xmlns:p14="http://schemas.microsoft.com/office/powerpoint/2010/main" val="124414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C03A48-4AEC-D1D7-ABF9-EA1323EFD9CA}"/>
              </a:ext>
            </a:extLst>
          </p:cNvPr>
          <p:cNvSpPr txBox="1"/>
          <p:nvPr/>
        </p:nvSpPr>
        <p:spPr>
          <a:xfrm>
            <a:off x="6019806" y="1894237"/>
            <a:ext cx="5748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NOx is the Biggest Problem.</a:t>
            </a:r>
          </a:p>
          <a:p>
            <a:endParaRPr lang="en-US" altLang="ko-KR" dirty="0"/>
          </a:p>
          <a:p>
            <a:r>
              <a:rPr lang="en-US" altLang="ko-KR" dirty="0"/>
              <a:t>Most of are from </a:t>
            </a:r>
            <a:r>
              <a:rPr lang="en-US" altLang="ko-KR" u="sng" dirty="0"/>
              <a:t>factories.</a:t>
            </a:r>
          </a:p>
          <a:p>
            <a:r>
              <a:rPr lang="en-US" altLang="ko-KR" dirty="0"/>
              <a:t>(especially cement factories</a:t>
            </a:r>
          </a:p>
          <a:p>
            <a:r>
              <a:rPr lang="en-US" altLang="ko-KR" dirty="0"/>
              <a:t>In </a:t>
            </a:r>
            <a:r>
              <a:rPr lang="en-US" altLang="ko-KR" dirty="0" err="1"/>
              <a:t>Nowon-gu</a:t>
            </a:r>
            <a:r>
              <a:rPr lang="en-US" altLang="ko-KR" dirty="0"/>
              <a:t>, cement factory removed in 12.2022)</a:t>
            </a:r>
          </a:p>
          <a:p>
            <a:endParaRPr lang="en-US" altLang="ko-KR" dirty="0"/>
          </a:p>
          <a:p>
            <a:r>
              <a:rPr lang="en-US" altLang="ko-KR" dirty="0"/>
              <a:t>But, in KOR legal standard, none of these do not exceed.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Nowon-gu</a:t>
            </a:r>
            <a:r>
              <a:rPr lang="en-US" altLang="ko-KR" dirty="0"/>
              <a:t> does not have severe air pollution.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 NOx is high? : Many factories are in </a:t>
            </a:r>
            <a:r>
              <a:rPr lang="en-US" altLang="ko-KR" dirty="0" err="1"/>
              <a:t>Nowon-gu</a:t>
            </a:r>
            <a:endParaRPr lang="en-US" altLang="ko-KR" dirty="0"/>
          </a:p>
          <a:p>
            <a:r>
              <a:rPr lang="en-US" altLang="ko-KR" dirty="0"/>
              <a:t>		   (total 123(19.09.2023))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EBA90F-2F51-5662-FD06-A50BFEB8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1253056"/>
            <a:ext cx="5486411" cy="5486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085C92-EBA6-04E0-EBF0-E884D38C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07332" cy="1325563"/>
          </a:xfrm>
        </p:spPr>
        <p:txBody>
          <a:bodyPr/>
          <a:lstStyle/>
          <a:p>
            <a:pPr algn="r"/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r>
              <a:rPr lang="ko-KR" altLang="en-US" dirty="0"/>
              <a:t> </a:t>
            </a:r>
            <a:r>
              <a:rPr lang="en-US" altLang="ko-KR" dirty="0"/>
              <a:t>Pollution</a:t>
            </a:r>
            <a:r>
              <a:rPr lang="ko-KR" altLang="en-US" dirty="0"/>
              <a:t> </a:t>
            </a:r>
            <a:r>
              <a:rPr lang="en-US" altLang="ko-KR" dirty="0"/>
              <a:t>elements rate – </a:t>
            </a:r>
            <a:r>
              <a:rPr lang="en-US" altLang="ko-KR" dirty="0" err="1"/>
              <a:t>Nowon-gu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9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0D5F-62BF-40C5-0450-E1031C9A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Solutions - Technology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A024DD-76A4-9DEF-5D4B-A03F0603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02942"/>
              </p:ext>
            </p:extLst>
          </p:nvPr>
        </p:nvGraphicFramePr>
        <p:xfrm>
          <a:off x="838199" y="2232660"/>
          <a:ext cx="947737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381">
                  <a:extLst>
                    <a:ext uri="{9D8B030D-6E8A-4147-A177-3AD203B41FA5}">
                      <a16:colId xmlns:a16="http://schemas.microsoft.com/office/drawing/2014/main" val="1268890194"/>
                    </a:ext>
                  </a:extLst>
                </a:gridCol>
                <a:gridCol w="3429997">
                  <a:extLst>
                    <a:ext uri="{9D8B030D-6E8A-4147-A177-3AD203B41FA5}">
                      <a16:colId xmlns:a16="http://schemas.microsoft.com/office/drawing/2014/main" val="4058333838"/>
                    </a:ext>
                  </a:extLst>
                </a:gridCol>
                <a:gridCol w="3429997">
                  <a:extLst>
                    <a:ext uri="{9D8B030D-6E8A-4147-A177-3AD203B41FA5}">
                      <a16:colId xmlns:a16="http://schemas.microsoft.com/office/drawing/2014/main" val="8834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Technology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3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Measurement/Sensor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Measure emissions and analyze the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Nation, Companies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8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Removal/Management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 reduce, prevent pollutants to improve air quality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Industrial Companies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Pollution reduction materials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Develop materials considering types and characteristics of contaminants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Factories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Reduce automobile exhaust gas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Purify automobile engine exhaust gases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Car Factories</a:t>
                      </a:r>
                    </a:p>
                    <a:p>
                      <a:pPr algn="ctr" latinLnBrk="1"/>
                      <a:r>
                        <a:rPr lang="en-US" altLang="ko-KR" dirty="0"/>
                        <a:t>(New 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286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EA6B86-7483-80B2-78E8-31EB2A36F8D3}"/>
              </a:ext>
            </a:extLst>
          </p:cNvPr>
          <p:cNvSpPr txBox="1"/>
          <p:nvPr/>
        </p:nvSpPr>
        <p:spPr>
          <a:xfrm>
            <a:off x="838200" y="1863328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Air pollution emissions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82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09252-3C2C-76E9-4F70-67A497F6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601D-DB0D-8FBD-7F6C-6F2BAF87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Factory list : </a:t>
            </a:r>
            <a:r>
              <a:rPr lang="en-US" altLang="ko-KR" sz="1500" dirty="0">
                <a:hlinkClick r:id="rId2"/>
              </a:rPr>
              <a:t>https://www.industryland.or.kr</a:t>
            </a:r>
            <a:endParaRPr lang="en-US" altLang="ko-KR" sz="1500" dirty="0"/>
          </a:p>
          <a:p>
            <a:r>
              <a:rPr lang="en-US" altLang="ko-KR" sz="1500" dirty="0"/>
              <a:t>Technology for air pollution : Min Young Song(2019), Technical Management Plan for Improving the Atmospheric 			Environment in Seoul, p.127</a:t>
            </a:r>
          </a:p>
          <a:p>
            <a:r>
              <a:rPr lang="en-US" altLang="ko-KR" sz="1500" dirty="0"/>
              <a:t>Fine Dust Reasons :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BBC(3.27</a:t>
            </a:r>
            <a:r>
              <a:rPr lang="en-US" altLang="ko-KR" sz="1500" dirty="0">
                <a:solidFill>
                  <a:srgbClr val="374151"/>
                </a:solidFill>
                <a:latin typeface="+mj-lt"/>
              </a:rPr>
              <a:t>, 2019),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+mj-lt"/>
              </a:rPr>
              <a:t>미세먼지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: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+mj-lt"/>
              </a:rPr>
              <a:t>당신이 알아야 할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6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+mj-lt"/>
              </a:rPr>
              <a:t>가지 사실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(</a:t>
            </a:r>
            <a:r>
              <a:rPr lang="en-US" altLang="ko-KR" sz="1500" dirty="0">
                <a:solidFill>
                  <a:srgbClr val="374151"/>
                </a:solidFill>
                <a:latin typeface="+mj-lt"/>
              </a:rPr>
              <a:t>Fine</a:t>
            </a:r>
            <a:r>
              <a:rPr lang="ko-KR" altLang="en-US" sz="1500" dirty="0">
                <a:solidFill>
                  <a:srgbClr val="374151"/>
                </a:solidFill>
                <a:latin typeface="+mj-lt"/>
              </a:rPr>
              <a:t> </a:t>
            </a:r>
            <a:r>
              <a:rPr lang="en-US" altLang="ko-KR" sz="1500" dirty="0">
                <a:solidFill>
                  <a:srgbClr val="374151"/>
                </a:solidFill>
                <a:latin typeface="+mj-lt"/>
              </a:rPr>
              <a:t>dust</a:t>
            </a:r>
            <a:r>
              <a:rPr lang="ko-KR" altLang="en-US" sz="1500" dirty="0">
                <a:solidFill>
                  <a:srgbClr val="374151"/>
                </a:solidFill>
                <a:latin typeface="+mj-lt"/>
              </a:rPr>
              <a:t> </a:t>
            </a:r>
            <a:r>
              <a:rPr lang="en-US" altLang="ko-KR" sz="1500" dirty="0">
                <a:solidFill>
                  <a:srgbClr val="374151"/>
                </a:solidFill>
                <a:latin typeface="+mj-lt"/>
              </a:rPr>
              <a:t>:</a:t>
            </a:r>
            <a:r>
              <a:rPr lang="ko-KR" altLang="en-US" sz="1500" dirty="0">
                <a:solidFill>
                  <a:srgbClr val="374151"/>
                </a:solidFill>
                <a:latin typeface="+mj-lt"/>
              </a:rPr>
              <a:t> </a:t>
            </a:r>
            <a:r>
              <a:rPr lang="en-US" altLang="ko-KR" sz="1500" dirty="0">
                <a:solidFill>
                  <a:srgbClr val="374151"/>
                </a:solidFill>
                <a:latin typeface="+mj-lt"/>
              </a:rPr>
              <a:t>6 facts you need to know)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+mj-lt"/>
              </a:rPr>
              <a:t> 		</a:t>
            </a:r>
            <a:r>
              <a:rPr lang="en-US" altLang="ko-KR" sz="1500" u="sng" dirty="0">
                <a:latin typeface="+mj-lt"/>
                <a:hlinkClick r:id="rId3"/>
              </a:rPr>
              <a:t>https://www.bbc.com/korean/news-43524873</a:t>
            </a:r>
            <a:endParaRPr lang="en-US" altLang="ko-KR" sz="1500" u="sng" dirty="0">
              <a:latin typeface="+mj-lt"/>
            </a:endParaRPr>
          </a:p>
          <a:p>
            <a:r>
              <a:rPr lang="en-US" altLang="ko-KR" sz="1500" dirty="0">
                <a:latin typeface="+mj-lt"/>
              </a:rPr>
              <a:t>Air pollution elements rate : </a:t>
            </a:r>
            <a:r>
              <a:rPr lang="en-US" altLang="ko-KR" sz="1500" dirty="0">
                <a:latin typeface="+mj-lt"/>
                <a:hlinkClick r:id="rId4"/>
              </a:rPr>
              <a:t>https://rrf.seoul.go.kr</a:t>
            </a:r>
            <a:r>
              <a:rPr lang="en-US" altLang="ko-KR" sz="15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81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294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Air Pollution in  Nowon-gu</vt:lpstr>
      <vt:lpstr>Air pollution in Korea</vt:lpstr>
      <vt:lpstr>Check Fine Dust Reasons - Korea</vt:lpstr>
      <vt:lpstr>Check Air Pollution elements rate – Nowon-gu</vt:lpstr>
      <vt:lpstr>Solutions - Technology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</dc:title>
  <dc:creator>민제 조</dc:creator>
  <cp:lastModifiedBy>민제 조</cp:lastModifiedBy>
  <cp:revision>16</cp:revision>
  <dcterms:created xsi:type="dcterms:W3CDTF">2023-09-19T01:06:56Z</dcterms:created>
  <dcterms:modified xsi:type="dcterms:W3CDTF">2023-09-19T03:44:52Z</dcterms:modified>
</cp:coreProperties>
</file>